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7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73" r:id="rId13"/>
    <p:sldId id="27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66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4308C9-1C71-436F-A506-3161A3D5456D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15F3EAA3-A8B6-44F5-94F4-BEF24A75B352}">
      <dgm:prSet phldrT="[Texto]" custT="1"/>
      <dgm:spPr/>
      <dgm:t>
        <a:bodyPr/>
        <a:lstStyle/>
        <a:p>
          <a:pPr>
            <a:lnSpc>
              <a:spcPct val="100000"/>
            </a:lnSpc>
          </a:pPr>
          <a:r>
            <a:rPr lang="pt-BR" sz="3600" b="1" dirty="0" smtClean="0">
              <a:latin typeface="Arial Black" pitchFamily="34" charset="0"/>
            </a:rPr>
            <a:t>DIRETOR</a:t>
          </a:r>
          <a:endParaRPr lang="pt-BR" sz="2000" b="1" dirty="0"/>
        </a:p>
      </dgm:t>
    </dgm:pt>
    <dgm:pt modelId="{EE4F9AFC-DC77-40A3-A8D1-C5649DCB71F5}" type="parTrans" cxnId="{85E17EAF-1ECC-42FF-AD30-657AC4030E8C}">
      <dgm:prSet/>
      <dgm:spPr/>
      <dgm:t>
        <a:bodyPr/>
        <a:lstStyle/>
        <a:p>
          <a:endParaRPr lang="pt-BR"/>
        </a:p>
      </dgm:t>
    </dgm:pt>
    <dgm:pt modelId="{ADC8EDF0-786A-4546-87D2-C837E9BD7972}" type="sibTrans" cxnId="{85E17EAF-1ECC-42FF-AD30-657AC4030E8C}">
      <dgm:prSet/>
      <dgm:spPr/>
      <dgm:t>
        <a:bodyPr/>
        <a:lstStyle/>
        <a:p>
          <a:endParaRPr lang="pt-BR"/>
        </a:p>
      </dgm:t>
    </dgm:pt>
    <dgm:pt modelId="{9046866A-FF0C-43DB-BDCA-8BDFE0215508}">
      <dgm:prSet phldrT="[Texto]" custT="1"/>
      <dgm:spPr/>
      <dgm:t>
        <a:bodyPr/>
        <a:lstStyle/>
        <a:p>
          <a:r>
            <a:rPr lang="pt-BR" sz="2800" b="1" dirty="0" smtClean="0"/>
            <a:t>SUPERINTENDENTE</a:t>
          </a:r>
          <a:endParaRPr lang="pt-BR" sz="2800" b="1" dirty="0"/>
        </a:p>
      </dgm:t>
    </dgm:pt>
    <dgm:pt modelId="{48BF9BA0-4325-4DC8-A1AF-00C37EC8A27D}" type="parTrans" cxnId="{283710A3-5144-4416-97DC-F5644ADFDC4E}">
      <dgm:prSet/>
      <dgm:spPr/>
      <dgm:t>
        <a:bodyPr/>
        <a:lstStyle/>
        <a:p>
          <a:endParaRPr lang="pt-BR"/>
        </a:p>
      </dgm:t>
    </dgm:pt>
    <dgm:pt modelId="{7E30E60D-6EA9-47DE-AA43-8CC32DB58347}" type="sibTrans" cxnId="{283710A3-5144-4416-97DC-F5644ADFDC4E}">
      <dgm:prSet/>
      <dgm:spPr/>
      <dgm:t>
        <a:bodyPr/>
        <a:lstStyle/>
        <a:p>
          <a:endParaRPr lang="pt-BR"/>
        </a:p>
      </dgm:t>
    </dgm:pt>
    <dgm:pt modelId="{4E68C9F9-FB92-4A6A-A550-119A15734231}">
      <dgm:prSet/>
      <dgm:spPr/>
      <dgm:t>
        <a:bodyPr/>
        <a:lstStyle/>
        <a:p>
          <a:r>
            <a:rPr lang="pt-BR" b="1" dirty="0" smtClean="0"/>
            <a:t>COORDENAÇÃO </a:t>
          </a:r>
        </a:p>
        <a:p>
          <a:r>
            <a:rPr lang="pt-BR" b="1" dirty="0" smtClean="0"/>
            <a:t>PEDAGÓGICA</a:t>
          </a:r>
          <a:endParaRPr lang="pt-BR" b="1" dirty="0"/>
        </a:p>
      </dgm:t>
    </dgm:pt>
    <dgm:pt modelId="{7A551607-F57E-4686-A219-14578EBAB401}" type="parTrans" cxnId="{31E4C3C4-1E88-40FD-BFC8-0A3752BDB8E5}">
      <dgm:prSet/>
      <dgm:spPr/>
      <dgm:t>
        <a:bodyPr/>
        <a:lstStyle/>
        <a:p>
          <a:endParaRPr lang="pt-BR"/>
        </a:p>
      </dgm:t>
    </dgm:pt>
    <dgm:pt modelId="{6BE88E9F-C8D2-4E23-B4F8-82532490A118}" type="sibTrans" cxnId="{31E4C3C4-1E88-40FD-BFC8-0A3752BDB8E5}">
      <dgm:prSet/>
      <dgm:spPr/>
      <dgm:t>
        <a:bodyPr/>
        <a:lstStyle/>
        <a:p>
          <a:endParaRPr lang="pt-BR"/>
        </a:p>
      </dgm:t>
    </dgm:pt>
    <dgm:pt modelId="{21293F0F-DB31-426A-BAB1-C550F6C38113}">
      <dgm:prSet custT="1"/>
      <dgm:spPr/>
      <dgm:t>
        <a:bodyPr/>
        <a:lstStyle/>
        <a:p>
          <a:r>
            <a:rPr lang="pt-BR" sz="2400" b="1" dirty="0" smtClean="0"/>
            <a:t>PROFESSORES </a:t>
          </a:r>
        </a:p>
      </dgm:t>
    </dgm:pt>
    <dgm:pt modelId="{722C0569-26D9-4F24-8B24-D36BB4A9E7E9}" type="parTrans" cxnId="{7F8A8CE3-7D1B-4D17-A4B3-AB49CC4FE7B6}">
      <dgm:prSet/>
      <dgm:spPr/>
      <dgm:t>
        <a:bodyPr/>
        <a:lstStyle/>
        <a:p>
          <a:endParaRPr lang="pt-BR"/>
        </a:p>
      </dgm:t>
    </dgm:pt>
    <dgm:pt modelId="{6E0F9D27-54BB-41A5-80C3-1E918CD63C0F}" type="sibTrans" cxnId="{7F8A8CE3-7D1B-4D17-A4B3-AB49CC4FE7B6}">
      <dgm:prSet/>
      <dgm:spPr/>
      <dgm:t>
        <a:bodyPr/>
        <a:lstStyle/>
        <a:p>
          <a:endParaRPr lang="pt-BR"/>
        </a:p>
      </dgm:t>
    </dgm:pt>
    <dgm:pt modelId="{1A3598C8-F3B4-4937-B683-976911CEBC47}">
      <dgm:prSet custT="1"/>
      <dgm:spPr/>
      <dgm:t>
        <a:bodyPr/>
        <a:lstStyle/>
        <a:p>
          <a:r>
            <a:rPr lang="pt-BR" sz="2400" b="1" dirty="0" smtClean="0"/>
            <a:t>ADMINISTRATIVOS</a:t>
          </a:r>
          <a:endParaRPr lang="pt-BR" sz="2400" b="1" dirty="0"/>
        </a:p>
      </dgm:t>
    </dgm:pt>
    <dgm:pt modelId="{0046E8FC-1BB3-4C60-AE1F-4DB61C0B3081}" type="parTrans" cxnId="{6A8392F3-8DC1-4CD4-B7B1-745081733C36}">
      <dgm:prSet/>
      <dgm:spPr/>
      <dgm:t>
        <a:bodyPr/>
        <a:lstStyle/>
        <a:p>
          <a:endParaRPr lang="pt-BR"/>
        </a:p>
      </dgm:t>
    </dgm:pt>
    <dgm:pt modelId="{82E323EA-3349-4EAE-A584-7C29C916E847}" type="sibTrans" cxnId="{6A8392F3-8DC1-4CD4-B7B1-745081733C36}">
      <dgm:prSet/>
      <dgm:spPr/>
      <dgm:t>
        <a:bodyPr/>
        <a:lstStyle/>
        <a:p>
          <a:endParaRPr lang="pt-BR"/>
        </a:p>
      </dgm:t>
    </dgm:pt>
    <dgm:pt modelId="{C86600B0-0B36-4AE1-9B4C-92F61634B936}">
      <dgm:prSet custT="1"/>
      <dgm:spPr>
        <a:solidFill>
          <a:srgbClr val="FF0000">
            <a:alpha val="90000"/>
          </a:srgbClr>
        </a:solidFill>
      </dgm:spPr>
      <dgm:t>
        <a:bodyPr/>
        <a:lstStyle/>
        <a:p>
          <a:r>
            <a:rPr lang="pt-BR" sz="4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ALUNOS</a:t>
          </a:r>
          <a:endParaRPr lang="pt-BR" sz="4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B0ADB15-2C23-4678-B9E3-B0E9526D62BB}" type="parTrans" cxnId="{A778A686-2F3D-4D13-BBFD-841B7C5146B4}">
      <dgm:prSet/>
      <dgm:spPr/>
      <dgm:t>
        <a:bodyPr/>
        <a:lstStyle/>
        <a:p>
          <a:endParaRPr lang="pt-BR"/>
        </a:p>
      </dgm:t>
    </dgm:pt>
    <dgm:pt modelId="{EF867FBF-138E-457C-899B-394F6C43AC4E}" type="sibTrans" cxnId="{A778A686-2F3D-4D13-BBFD-841B7C5146B4}">
      <dgm:prSet/>
      <dgm:spPr/>
      <dgm:t>
        <a:bodyPr/>
        <a:lstStyle/>
        <a:p>
          <a:endParaRPr lang="pt-BR"/>
        </a:p>
      </dgm:t>
    </dgm:pt>
    <dgm:pt modelId="{A6D2C6C2-7173-477B-9888-391EF4896191}" type="pres">
      <dgm:prSet presAssocID="{D24308C9-1C71-436F-A506-3161A3D5456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086E1126-2A49-4FCE-9AB4-58250386532C}" type="pres">
      <dgm:prSet presAssocID="{15F3EAA3-A8B6-44F5-94F4-BEF24A75B352}" presName="hierRoot1" presStyleCnt="0"/>
      <dgm:spPr/>
    </dgm:pt>
    <dgm:pt modelId="{FFDF7295-ED25-447A-A715-0C0EC68C3960}" type="pres">
      <dgm:prSet presAssocID="{15F3EAA3-A8B6-44F5-94F4-BEF24A75B352}" presName="composite" presStyleCnt="0"/>
      <dgm:spPr/>
    </dgm:pt>
    <dgm:pt modelId="{F69D88E1-7EBC-4161-8BF3-62838FB73AB5}" type="pres">
      <dgm:prSet presAssocID="{15F3EAA3-A8B6-44F5-94F4-BEF24A75B352}" presName="background" presStyleLbl="node0" presStyleIdx="0" presStyleCnt="1"/>
      <dgm:spPr/>
    </dgm:pt>
    <dgm:pt modelId="{775A49BB-140C-4623-96DE-3E9514440BFB}" type="pres">
      <dgm:prSet presAssocID="{15F3EAA3-A8B6-44F5-94F4-BEF24A75B352}" presName="text" presStyleLbl="fgAcc0" presStyleIdx="0" presStyleCnt="1" custScaleX="402510" custScaleY="8791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6AEEB5E-2356-42EF-AE49-5E82CFDA43AC}" type="pres">
      <dgm:prSet presAssocID="{15F3EAA3-A8B6-44F5-94F4-BEF24A75B352}" presName="hierChild2" presStyleCnt="0"/>
      <dgm:spPr/>
    </dgm:pt>
    <dgm:pt modelId="{8854C039-A9A4-4055-9941-D2FA5B2A23B7}" type="pres">
      <dgm:prSet presAssocID="{48BF9BA0-4325-4DC8-A1AF-00C37EC8A27D}" presName="Name10" presStyleLbl="parChTrans1D2" presStyleIdx="0" presStyleCnt="1"/>
      <dgm:spPr/>
      <dgm:t>
        <a:bodyPr/>
        <a:lstStyle/>
        <a:p>
          <a:endParaRPr lang="pt-BR"/>
        </a:p>
      </dgm:t>
    </dgm:pt>
    <dgm:pt modelId="{190A1E54-7E44-4B0C-AD11-E4FEAB8E80BB}" type="pres">
      <dgm:prSet presAssocID="{9046866A-FF0C-43DB-BDCA-8BDFE0215508}" presName="hierRoot2" presStyleCnt="0"/>
      <dgm:spPr/>
    </dgm:pt>
    <dgm:pt modelId="{D1D95D3F-BE72-46A0-8826-B6E1C9E09AF4}" type="pres">
      <dgm:prSet presAssocID="{9046866A-FF0C-43DB-BDCA-8BDFE0215508}" presName="composite2" presStyleCnt="0"/>
      <dgm:spPr/>
    </dgm:pt>
    <dgm:pt modelId="{3B9B02CB-B990-49C7-A49E-3C24F3ECD076}" type="pres">
      <dgm:prSet presAssocID="{9046866A-FF0C-43DB-BDCA-8BDFE0215508}" presName="background2" presStyleLbl="node2" presStyleIdx="0" presStyleCnt="1"/>
      <dgm:spPr/>
    </dgm:pt>
    <dgm:pt modelId="{E93D9E98-FDAC-4D54-BBA0-0BEA22478DC3}" type="pres">
      <dgm:prSet presAssocID="{9046866A-FF0C-43DB-BDCA-8BDFE0215508}" presName="text2" presStyleLbl="fgAcc2" presStyleIdx="0" presStyleCnt="1" custScaleX="246733" custScaleY="72939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A8E549B0-0DDE-4707-A2DE-26B826D35836}" type="pres">
      <dgm:prSet presAssocID="{9046866A-FF0C-43DB-BDCA-8BDFE0215508}" presName="hierChild3" presStyleCnt="0"/>
      <dgm:spPr/>
    </dgm:pt>
    <dgm:pt modelId="{FD6EBF5A-1E79-48C0-9717-7BDFA141B462}" type="pres">
      <dgm:prSet presAssocID="{7A551607-F57E-4686-A219-14578EBAB401}" presName="Name17" presStyleLbl="parChTrans1D3" presStyleIdx="0" presStyleCnt="3"/>
      <dgm:spPr/>
      <dgm:t>
        <a:bodyPr/>
        <a:lstStyle/>
        <a:p>
          <a:endParaRPr lang="pt-BR"/>
        </a:p>
      </dgm:t>
    </dgm:pt>
    <dgm:pt modelId="{0E1AC6D3-A0E4-4685-AEA5-DBD4ED5D0C26}" type="pres">
      <dgm:prSet presAssocID="{4E68C9F9-FB92-4A6A-A550-119A15734231}" presName="hierRoot3" presStyleCnt="0"/>
      <dgm:spPr/>
    </dgm:pt>
    <dgm:pt modelId="{9EAFACC5-2E65-4738-A737-2B1D1A06C210}" type="pres">
      <dgm:prSet presAssocID="{4E68C9F9-FB92-4A6A-A550-119A15734231}" presName="composite3" presStyleCnt="0"/>
      <dgm:spPr/>
    </dgm:pt>
    <dgm:pt modelId="{80481ADF-9B4B-4F14-95BD-A0EF2B2D1159}" type="pres">
      <dgm:prSet presAssocID="{4E68C9F9-FB92-4A6A-A550-119A15734231}" presName="background3" presStyleLbl="node3" presStyleIdx="0" presStyleCnt="3"/>
      <dgm:spPr/>
    </dgm:pt>
    <dgm:pt modelId="{FF233CBE-E438-4483-BDB7-17C84AA56A6B}" type="pres">
      <dgm:prSet presAssocID="{4E68C9F9-FB92-4A6A-A550-119A15734231}" presName="text3" presStyleLbl="fgAcc3" presStyleIdx="0" presStyleCnt="3" custScaleX="16149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643E775-DC92-4C18-8695-294F2BE0BA08}" type="pres">
      <dgm:prSet presAssocID="{4E68C9F9-FB92-4A6A-A550-119A15734231}" presName="hierChild4" presStyleCnt="0"/>
      <dgm:spPr/>
    </dgm:pt>
    <dgm:pt modelId="{23640186-61CF-4A46-B3B5-131F758F6C1E}" type="pres">
      <dgm:prSet presAssocID="{722C0569-26D9-4F24-8B24-D36BB4A9E7E9}" presName="Name17" presStyleLbl="parChTrans1D3" presStyleIdx="1" presStyleCnt="3"/>
      <dgm:spPr/>
      <dgm:t>
        <a:bodyPr/>
        <a:lstStyle/>
        <a:p>
          <a:endParaRPr lang="pt-BR"/>
        </a:p>
      </dgm:t>
    </dgm:pt>
    <dgm:pt modelId="{86B2CD1A-44DA-4EF1-9D07-22016DC67AAB}" type="pres">
      <dgm:prSet presAssocID="{21293F0F-DB31-426A-BAB1-C550F6C38113}" presName="hierRoot3" presStyleCnt="0"/>
      <dgm:spPr/>
    </dgm:pt>
    <dgm:pt modelId="{C4030CE1-A8C6-454B-BDB5-A82787C3A435}" type="pres">
      <dgm:prSet presAssocID="{21293F0F-DB31-426A-BAB1-C550F6C38113}" presName="composite3" presStyleCnt="0"/>
      <dgm:spPr/>
    </dgm:pt>
    <dgm:pt modelId="{A6E0E3E5-AE24-4350-B2B4-BC4D853A8828}" type="pres">
      <dgm:prSet presAssocID="{21293F0F-DB31-426A-BAB1-C550F6C38113}" presName="background3" presStyleLbl="node3" presStyleIdx="1" presStyleCnt="3"/>
      <dgm:spPr/>
    </dgm:pt>
    <dgm:pt modelId="{C4B38924-90B4-4A72-870B-BFE3044ED6BB}" type="pres">
      <dgm:prSet presAssocID="{21293F0F-DB31-426A-BAB1-C550F6C38113}" presName="text3" presStyleLbl="fgAcc3" presStyleIdx="1" presStyleCnt="3" custScaleX="15707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0E3890C-E440-4E33-B352-467EEBBEE43C}" type="pres">
      <dgm:prSet presAssocID="{21293F0F-DB31-426A-BAB1-C550F6C38113}" presName="hierChild4" presStyleCnt="0"/>
      <dgm:spPr/>
    </dgm:pt>
    <dgm:pt modelId="{71CD4CD1-12CC-4B3B-A05D-EB12368C705E}" type="pres">
      <dgm:prSet presAssocID="{AB0ADB15-2C23-4678-B9E3-B0E9526D62BB}" presName="Name23" presStyleLbl="parChTrans1D4" presStyleIdx="0" presStyleCnt="1"/>
      <dgm:spPr/>
      <dgm:t>
        <a:bodyPr/>
        <a:lstStyle/>
        <a:p>
          <a:endParaRPr lang="pt-BR"/>
        </a:p>
      </dgm:t>
    </dgm:pt>
    <dgm:pt modelId="{642E0D26-6B08-49C0-8250-48F7EA3FF31A}" type="pres">
      <dgm:prSet presAssocID="{C86600B0-0B36-4AE1-9B4C-92F61634B936}" presName="hierRoot4" presStyleCnt="0"/>
      <dgm:spPr/>
    </dgm:pt>
    <dgm:pt modelId="{20DFD263-CD60-4AB7-92CE-CECB6CAF5AB1}" type="pres">
      <dgm:prSet presAssocID="{C86600B0-0B36-4AE1-9B4C-92F61634B936}" presName="composite4" presStyleCnt="0"/>
      <dgm:spPr/>
    </dgm:pt>
    <dgm:pt modelId="{90930C99-13CC-4E88-9044-A292311DEDCC}" type="pres">
      <dgm:prSet presAssocID="{C86600B0-0B36-4AE1-9B4C-92F61634B936}" presName="background4" presStyleLbl="node4" presStyleIdx="0" presStyleCnt="1"/>
      <dgm:spPr/>
    </dgm:pt>
    <dgm:pt modelId="{7C44811E-A049-4985-A2B0-2B0764798C40}" type="pres">
      <dgm:prSet presAssocID="{C86600B0-0B36-4AE1-9B4C-92F61634B936}" presName="text4" presStyleLbl="fgAcc4" presStyleIdx="0" presStyleCnt="1" custScaleX="366177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95415AE-3217-4110-8387-A55A1DA3FD57}" type="pres">
      <dgm:prSet presAssocID="{C86600B0-0B36-4AE1-9B4C-92F61634B936}" presName="hierChild5" presStyleCnt="0"/>
      <dgm:spPr/>
    </dgm:pt>
    <dgm:pt modelId="{CF3169BA-9A30-4116-965A-243C63D8EDC6}" type="pres">
      <dgm:prSet presAssocID="{0046E8FC-1BB3-4C60-AE1F-4DB61C0B3081}" presName="Name17" presStyleLbl="parChTrans1D3" presStyleIdx="2" presStyleCnt="3"/>
      <dgm:spPr/>
      <dgm:t>
        <a:bodyPr/>
        <a:lstStyle/>
        <a:p>
          <a:endParaRPr lang="pt-BR"/>
        </a:p>
      </dgm:t>
    </dgm:pt>
    <dgm:pt modelId="{032042BD-2FAF-48CC-834B-ED2F07E99620}" type="pres">
      <dgm:prSet presAssocID="{1A3598C8-F3B4-4937-B683-976911CEBC47}" presName="hierRoot3" presStyleCnt="0"/>
      <dgm:spPr/>
    </dgm:pt>
    <dgm:pt modelId="{BF5B45C0-6100-4655-A17D-70DCC9D11197}" type="pres">
      <dgm:prSet presAssocID="{1A3598C8-F3B4-4937-B683-976911CEBC47}" presName="composite3" presStyleCnt="0"/>
      <dgm:spPr/>
    </dgm:pt>
    <dgm:pt modelId="{49532A7E-35F2-4D76-900C-FEDE2D95CD07}" type="pres">
      <dgm:prSet presAssocID="{1A3598C8-F3B4-4937-B683-976911CEBC47}" presName="background3" presStyleLbl="node3" presStyleIdx="2" presStyleCnt="3"/>
      <dgm:spPr/>
    </dgm:pt>
    <dgm:pt modelId="{EF552130-90CF-42C2-9CD9-9630FA4EAF1B}" type="pres">
      <dgm:prSet presAssocID="{1A3598C8-F3B4-4937-B683-976911CEBC47}" presName="text3" presStyleLbl="fgAcc3" presStyleIdx="2" presStyleCnt="3" custScaleX="193447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A2605026-346D-4542-960F-BD884C850639}" type="pres">
      <dgm:prSet presAssocID="{1A3598C8-F3B4-4937-B683-976911CEBC47}" presName="hierChild4" presStyleCnt="0"/>
      <dgm:spPr/>
    </dgm:pt>
  </dgm:ptLst>
  <dgm:cxnLst>
    <dgm:cxn modelId="{B87C0D2B-7046-4EB8-8708-FCAB6E83E6AA}" type="presOf" srcId="{9046866A-FF0C-43DB-BDCA-8BDFE0215508}" destId="{E93D9E98-FDAC-4D54-BBA0-0BEA22478DC3}" srcOrd="0" destOrd="0" presId="urn:microsoft.com/office/officeart/2005/8/layout/hierarchy1"/>
    <dgm:cxn modelId="{7865855D-4818-4B1B-8B3C-40873AF5E45C}" type="presOf" srcId="{4E68C9F9-FB92-4A6A-A550-119A15734231}" destId="{FF233CBE-E438-4483-BDB7-17C84AA56A6B}" srcOrd="0" destOrd="0" presId="urn:microsoft.com/office/officeart/2005/8/layout/hierarchy1"/>
    <dgm:cxn modelId="{FE2CD348-3768-4D58-AAF2-E5FBAE9CE42B}" type="presOf" srcId="{21293F0F-DB31-426A-BAB1-C550F6C38113}" destId="{C4B38924-90B4-4A72-870B-BFE3044ED6BB}" srcOrd="0" destOrd="0" presId="urn:microsoft.com/office/officeart/2005/8/layout/hierarchy1"/>
    <dgm:cxn modelId="{615AA8B3-06C5-4C8B-A052-8118DEC04463}" type="presOf" srcId="{C86600B0-0B36-4AE1-9B4C-92F61634B936}" destId="{7C44811E-A049-4985-A2B0-2B0764798C40}" srcOrd="0" destOrd="0" presId="urn:microsoft.com/office/officeart/2005/8/layout/hierarchy1"/>
    <dgm:cxn modelId="{DE52A764-54E9-4D6D-8BF1-E914E1AEB895}" type="presOf" srcId="{D24308C9-1C71-436F-A506-3161A3D5456D}" destId="{A6D2C6C2-7173-477B-9888-391EF4896191}" srcOrd="0" destOrd="0" presId="urn:microsoft.com/office/officeart/2005/8/layout/hierarchy1"/>
    <dgm:cxn modelId="{31E4C3C4-1E88-40FD-BFC8-0A3752BDB8E5}" srcId="{9046866A-FF0C-43DB-BDCA-8BDFE0215508}" destId="{4E68C9F9-FB92-4A6A-A550-119A15734231}" srcOrd="0" destOrd="0" parTransId="{7A551607-F57E-4686-A219-14578EBAB401}" sibTransId="{6BE88E9F-C8D2-4E23-B4F8-82532490A118}"/>
    <dgm:cxn modelId="{417FC2B7-676D-4F88-BE59-307BC3CE98D3}" type="presOf" srcId="{AB0ADB15-2C23-4678-B9E3-B0E9526D62BB}" destId="{71CD4CD1-12CC-4B3B-A05D-EB12368C705E}" srcOrd="0" destOrd="0" presId="urn:microsoft.com/office/officeart/2005/8/layout/hierarchy1"/>
    <dgm:cxn modelId="{7C0D2D68-3790-4110-BE2C-062B48249CE8}" type="presOf" srcId="{1A3598C8-F3B4-4937-B683-976911CEBC47}" destId="{EF552130-90CF-42C2-9CD9-9630FA4EAF1B}" srcOrd="0" destOrd="0" presId="urn:microsoft.com/office/officeart/2005/8/layout/hierarchy1"/>
    <dgm:cxn modelId="{7F8A8CE3-7D1B-4D17-A4B3-AB49CC4FE7B6}" srcId="{9046866A-FF0C-43DB-BDCA-8BDFE0215508}" destId="{21293F0F-DB31-426A-BAB1-C550F6C38113}" srcOrd="1" destOrd="0" parTransId="{722C0569-26D9-4F24-8B24-D36BB4A9E7E9}" sibTransId="{6E0F9D27-54BB-41A5-80C3-1E918CD63C0F}"/>
    <dgm:cxn modelId="{25647A57-DAC1-43C4-8D26-3CF9E8FE5A04}" type="presOf" srcId="{48BF9BA0-4325-4DC8-A1AF-00C37EC8A27D}" destId="{8854C039-A9A4-4055-9941-D2FA5B2A23B7}" srcOrd="0" destOrd="0" presId="urn:microsoft.com/office/officeart/2005/8/layout/hierarchy1"/>
    <dgm:cxn modelId="{5DC9A6C0-20D9-4608-BE2A-2FFC91CEE516}" type="presOf" srcId="{722C0569-26D9-4F24-8B24-D36BB4A9E7E9}" destId="{23640186-61CF-4A46-B3B5-131F758F6C1E}" srcOrd="0" destOrd="0" presId="urn:microsoft.com/office/officeart/2005/8/layout/hierarchy1"/>
    <dgm:cxn modelId="{C3D2873C-95CA-414E-B5AA-8ABD02AF29B9}" type="presOf" srcId="{15F3EAA3-A8B6-44F5-94F4-BEF24A75B352}" destId="{775A49BB-140C-4623-96DE-3E9514440BFB}" srcOrd="0" destOrd="0" presId="urn:microsoft.com/office/officeart/2005/8/layout/hierarchy1"/>
    <dgm:cxn modelId="{28F0622C-7984-4A65-B4FF-079B95FEC222}" type="presOf" srcId="{7A551607-F57E-4686-A219-14578EBAB401}" destId="{FD6EBF5A-1E79-48C0-9717-7BDFA141B462}" srcOrd="0" destOrd="0" presId="urn:microsoft.com/office/officeart/2005/8/layout/hierarchy1"/>
    <dgm:cxn modelId="{A778A686-2F3D-4D13-BBFD-841B7C5146B4}" srcId="{21293F0F-DB31-426A-BAB1-C550F6C38113}" destId="{C86600B0-0B36-4AE1-9B4C-92F61634B936}" srcOrd="0" destOrd="0" parTransId="{AB0ADB15-2C23-4678-B9E3-B0E9526D62BB}" sibTransId="{EF867FBF-138E-457C-899B-394F6C43AC4E}"/>
    <dgm:cxn modelId="{85E17EAF-1ECC-42FF-AD30-657AC4030E8C}" srcId="{D24308C9-1C71-436F-A506-3161A3D5456D}" destId="{15F3EAA3-A8B6-44F5-94F4-BEF24A75B352}" srcOrd="0" destOrd="0" parTransId="{EE4F9AFC-DC77-40A3-A8D1-C5649DCB71F5}" sibTransId="{ADC8EDF0-786A-4546-87D2-C837E9BD7972}"/>
    <dgm:cxn modelId="{8523968D-EC90-4444-9475-B000A2C070DF}" type="presOf" srcId="{0046E8FC-1BB3-4C60-AE1F-4DB61C0B3081}" destId="{CF3169BA-9A30-4116-965A-243C63D8EDC6}" srcOrd="0" destOrd="0" presId="urn:microsoft.com/office/officeart/2005/8/layout/hierarchy1"/>
    <dgm:cxn modelId="{6A8392F3-8DC1-4CD4-B7B1-745081733C36}" srcId="{9046866A-FF0C-43DB-BDCA-8BDFE0215508}" destId="{1A3598C8-F3B4-4937-B683-976911CEBC47}" srcOrd="2" destOrd="0" parTransId="{0046E8FC-1BB3-4C60-AE1F-4DB61C0B3081}" sibTransId="{82E323EA-3349-4EAE-A584-7C29C916E847}"/>
    <dgm:cxn modelId="{283710A3-5144-4416-97DC-F5644ADFDC4E}" srcId="{15F3EAA3-A8B6-44F5-94F4-BEF24A75B352}" destId="{9046866A-FF0C-43DB-BDCA-8BDFE0215508}" srcOrd="0" destOrd="0" parTransId="{48BF9BA0-4325-4DC8-A1AF-00C37EC8A27D}" sibTransId="{7E30E60D-6EA9-47DE-AA43-8CC32DB58347}"/>
    <dgm:cxn modelId="{E1C6F60E-A7AE-4976-A758-FAA3CF6E4349}" type="presParOf" srcId="{A6D2C6C2-7173-477B-9888-391EF4896191}" destId="{086E1126-2A49-4FCE-9AB4-58250386532C}" srcOrd="0" destOrd="0" presId="urn:microsoft.com/office/officeart/2005/8/layout/hierarchy1"/>
    <dgm:cxn modelId="{49E41711-68A3-44AB-9970-2AB1E5CDE491}" type="presParOf" srcId="{086E1126-2A49-4FCE-9AB4-58250386532C}" destId="{FFDF7295-ED25-447A-A715-0C0EC68C3960}" srcOrd="0" destOrd="0" presId="urn:microsoft.com/office/officeart/2005/8/layout/hierarchy1"/>
    <dgm:cxn modelId="{A1C4D179-7A24-42EA-B193-1D7C9B6F3988}" type="presParOf" srcId="{FFDF7295-ED25-447A-A715-0C0EC68C3960}" destId="{F69D88E1-7EBC-4161-8BF3-62838FB73AB5}" srcOrd="0" destOrd="0" presId="urn:microsoft.com/office/officeart/2005/8/layout/hierarchy1"/>
    <dgm:cxn modelId="{75C3B20A-91D9-45C3-BCAF-318C948C5386}" type="presParOf" srcId="{FFDF7295-ED25-447A-A715-0C0EC68C3960}" destId="{775A49BB-140C-4623-96DE-3E9514440BFB}" srcOrd="1" destOrd="0" presId="urn:microsoft.com/office/officeart/2005/8/layout/hierarchy1"/>
    <dgm:cxn modelId="{F58BB8E7-114E-4CCD-AD0D-1E0F47D06E6E}" type="presParOf" srcId="{086E1126-2A49-4FCE-9AB4-58250386532C}" destId="{36AEEB5E-2356-42EF-AE49-5E82CFDA43AC}" srcOrd="1" destOrd="0" presId="urn:microsoft.com/office/officeart/2005/8/layout/hierarchy1"/>
    <dgm:cxn modelId="{8676C966-911E-433A-9C76-73182632646D}" type="presParOf" srcId="{36AEEB5E-2356-42EF-AE49-5E82CFDA43AC}" destId="{8854C039-A9A4-4055-9941-D2FA5B2A23B7}" srcOrd="0" destOrd="0" presId="urn:microsoft.com/office/officeart/2005/8/layout/hierarchy1"/>
    <dgm:cxn modelId="{D7E4FC98-4D06-4FBA-BC4C-EB6A2B774496}" type="presParOf" srcId="{36AEEB5E-2356-42EF-AE49-5E82CFDA43AC}" destId="{190A1E54-7E44-4B0C-AD11-E4FEAB8E80BB}" srcOrd="1" destOrd="0" presId="urn:microsoft.com/office/officeart/2005/8/layout/hierarchy1"/>
    <dgm:cxn modelId="{6FB05A9C-5A2A-4267-8DB6-E7A1416D79AA}" type="presParOf" srcId="{190A1E54-7E44-4B0C-AD11-E4FEAB8E80BB}" destId="{D1D95D3F-BE72-46A0-8826-B6E1C9E09AF4}" srcOrd="0" destOrd="0" presId="urn:microsoft.com/office/officeart/2005/8/layout/hierarchy1"/>
    <dgm:cxn modelId="{F1E89F5C-F75C-4AEB-AF5B-F6C2A66D473B}" type="presParOf" srcId="{D1D95D3F-BE72-46A0-8826-B6E1C9E09AF4}" destId="{3B9B02CB-B990-49C7-A49E-3C24F3ECD076}" srcOrd="0" destOrd="0" presId="urn:microsoft.com/office/officeart/2005/8/layout/hierarchy1"/>
    <dgm:cxn modelId="{24772772-B572-4CEB-A6E6-45DE59ABADC7}" type="presParOf" srcId="{D1D95D3F-BE72-46A0-8826-B6E1C9E09AF4}" destId="{E93D9E98-FDAC-4D54-BBA0-0BEA22478DC3}" srcOrd="1" destOrd="0" presId="urn:microsoft.com/office/officeart/2005/8/layout/hierarchy1"/>
    <dgm:cxn modelId="{5A750BFC-3575-40FC-86B1-402A486B78A7}" type="presParOf" srcId="{190A1E54-7E44-4B0C-AD11-E4FEAB8E80BB}" destId="{A8E549B0-0DDE-4707-A2DE-26B826D35836}" srcOrd="1" destOrd="0" presId="urn:microsoft.com/office/officeart/2005/8/layout/hierarchy1"/>
    <dgm:cxn modelId="{8B0E9790-C7B2-4384-BE89-13B875CB3664}" type="presParOf" srcId="{A8E549B0-0DDE-4707-A2DE-26B826D35836}" destId="{FD6EBF5A-1E79-48C0-9717-7BDFA141B462}" srcOrd="0" destOrd="0" presId="urn:microsoft.com/office/officeart/2005/8/layout/hierarchy1"/>
    <dgm:cxn modelId="{2D68F4FC-F2FD-4CDA-B059-32D824F56FF1}" type="presParOf" srcId="{A8E549B0-0DDE-4707-A2DE-26B826D35836}" destId="{0E1AC6D3-A0E4-4685-AEA5-DBD4ED5D0C26}" srcOrd="1" destOrd="0" presId="urn:microsoft.com/office/officeart/2005/8/layout/hierarchy1"/>
    <dgm:cxn modelId="{99E5BB97-BA2B-44C7-8FAE-9D7F3489A3F0}" type="presParOf" srcId="{0E1AC6D3-A0E4-4685-AEA5-DBD4ED5D0C26}" destId="{9EAFACC5-2E65-4738-A737-2B1D1A06C210}" srcOrd="0" destOrd="0" presId="urn:microsoft.com/office/officeart/2005/8/layout/hierarchy1"/>
    <dgm:cxn modelId="{31ABD020-40FB-4B8B-A24C-8894F4F74DE9}" type="presParOf" srcId="{9EAFACC5-2E65-4738-A737-2B1D1A06C210}" destId="{80481ADF-9B4B-4F14-95BD-A0EF2B2D1159}" srcOrd="0" destOrd="0" presId="urn:microsoft.com/office/officeart/2005/8/layout/hierarchy1"/>
    <dgm:cxn modelId="{E1FF29E2-B841-4B92-BF2B-4362AEE86F06}" type="presParOf" srcId="{9EAFACC5-2E65-4738-A737-2B1D1A06C210}" destId="{FF233CBE-E438-4483-BDB7-17C84AA56A6B}" srcOrd="1" destOrd="0" presId="urn:microsoft.com/office/officeart/2005/8/layout/hierarchy1"/>
    <dgm:cxn modelId="{5721D11D-2F54-4FFE-95B6-92AF6660C31E}" type="presParOf" srcId="{0E1AC6D3-A0E4-4685-AEA5-DBD4ED5D0C26}" destId="{8643E775-DC92-4C18-8695-294F2BE0BA08}" srcOrd="1" destOrd="0" presId="urn:microsoft.com/office/officeart/2005/8/layout/hierarchy1"/>
    <dgm:cxn modelId="{48A58248-4BCD-4E6E-BA69-7291C5351FF4}" type="presParOf" srcId="{A8E549B0-0DDE-4707-A2DE-26B826D35836}" destId="{23640186-61CF-4A46-B3B5-131F758F6C1E}" srcOrd="2" destOrd="0" presId="urn:microsoft.com/office/officeart/2005/8/layout/hierarchy1"/>
    <dgm:cxn modelId="{2A4C055D-83E4-43FA-8731-C26AD807775A}" type="presParOf" srcId="{A8E549B0-0DDE-4707-A2DE-26B826D35836}" destId="{86B2CD1A-44DA-4EF1-9D07-22016DC67AAB}" srcOrd="3" destOrd="0" presId="urn:microsoft.com/office/officeart/2005/8/layout/hierarchy1"/>
    <dgm:cxn modelId="{7CECE5C1-E197-47BB-B235-328F0FA533A3}" type="presParOf" srcId="{86B2CD1A-44DA-4EF1-9D07-22016DC67AAB}" destId="{C4030CE1-A8C6-454B-BDB5-A82787C3A435}" srcOrd="0" destOrd="0" presId="urn:microsoft.com/office/officeart/2005/8/layout/hierarchy1"/>
    <dgm:cxn modelId="{70053F23-8005-4860-8FA1-33E0B4C4893D}" type="presParOf" srcId="{C4030CE1-A8C6-454B-BDB5-A82787C3A435}" destId="{A6E0E3E5-AE24-4350-B2B4-BC4D853A8828}" srcOrd="0" destOrd="0" presId="urn:microsoft.com/office/officeart/2005/8/layout/hierarchy1"/>
    <dgm:cxn modelId="{321DF594-D7AA-4FC5-A8F4-D4449D4206D6}" type="presParOf" srcId="{C4030CE1-A8C6-454B-BDB5-A82787C3A435}" destId="{C4B38924-90B4-4A72-870B-BFE3044ED6BB}" srcOrd="1" destOrd="0" presId="urn:microsoft.com/office/officeart/2005/8/layout/hierarchy1"/>
    <dgm:cxn modelId="{C82F0110-FD43-4EC7-93DE-EEC802ED89E1}" type="presParOf" srcId="{86B2CD1A-44DA-4EF1-9D07-22016DC67AAB}" destId="{20E3890C-E440-4E33-B352-467EEBBEE43C}" srcOrd="1" destOrd="0" presId="urn:microsoft.com/office/officeart/2005/8/layout/hierarchy1"/>
    <dgm:cxn modelId="{ED4BA26F-3E9A-4506-A251-134605429493}" type="presParOf" srcId="{20E3890C-E440-4E33-B352-467EEBBEE43C}" destId="{71CD4CD1-12CC-4B3B-A05D-EB12368C705E}" srcOrd="0" destOrd="0" presId="urn:microsoft.com/office/officeart/2005/8/layout/hierarchy1"/>
    <dgm:cxn modelId="{555A23B9-E1D0-44ED-B230-540AF7C9CCD1}" type="presParOf" srcId="{20E3890C-E440-4E33-B352-467EEBBEE43C}" destId="{642E0D26-6B08-49C0-8250-48F7EA3FF31A}" srcOrd="1" destOrd="0" presId="urn:microsoft.com/office/officeart/2005/8/layout/hierarchy1"/>
    <dgm:cxn modelId="{F39B24AF-F71F-403C-8007-2C73947C6FCF}" type="presParOf" srcId="{642E0D26-6B08-49C0-8250-48F7EA3FF31A}" destId="{20DFD263-CD60-4AB7-92CE-CECB6CAF5AB1}" srcOrd="0" destOrd="0" presId="urn:microsoft.com/office/officeart/2005/8/layout/hierarchy1"/>
    <dgm:cxn modelId="{B2E30757-8DA6-455F-86E0-107E1C26B47F}" type="presParOf" srcId="{20DFD263-CD60-4AB7-92CE-CECB6CAF5AB1}" destId="{90930C99-13CC-4E88-9044-A292311DEDCC}" srcOrd="0" destOrd="0" presId="urn:microsoft.com/office/officeart/2005/8/layout/hierarchy1"/>
    <dgm:cxn modelId="{689BDAA5-5117-40A8-A62A-F1769672F89E}" type="presParOf" srcId="{20DFD263-CD60-4AB7-92CE-CECB6CAF5AB1}" destId="{7C44811E-A049-4985-A2B0-2B0764798C40}" srcOrd="1" destOrd="0" presId="urn:microsoft.com/office/officeart/2005/8/layout/hierarchy1"/>
    <dgm:cxn modelId="{18B1C552-171E-4319-B180-CFDD1BD5D0D4}" type="presParOf" srcId="{642E0D26-6B08-49C0-8250-48F7EA3FF31A}" destId="{F95415AE-3217-4110-8387-A55A1DA3FD57}" srcOrd="1" destOrd="0" presId="urn:microsoft.com/office/officeart/2005/8/layout/hierarchy1"/>
    <dgm:cxn modelId="{3C69D313-E265-4B12-9F8D-E45B5019ECDC}" type="presParOf" srcId="{A8E549B0-0DDE-4707-A2DE-26B826D35836}" destId="{CF3169BA-9A30-4116-965A-243C63D8EDC6}" srcOrd="4" destOrd="0" presId="urn:microsoft.com/office/officeart/2005/8/layout/hierarchy1"/>
    <dgm:cxn modelId="{D5D7A3B5-5918-498A-B85C-2A83F912AB55}" type="presParOf" srcId="{A8E549B0-0DDE-4707-A2DE-26B826D35836}" destId="{032042BD-2FAF-48CC-834B-ED2F07E99620}" srcOrd="5" destOrd="0" presId="urn:microsoft.com/office/officeart/2005/8/layout/hierarchy1"/>
    <dgm:cxn modelId="{2595D19E-3502-4C25-8BD3-9101AACA9497}" type="presParOf" srcId="{032042BD-2FAF-48CC-834B-ED2F07E99620}" destId="{BF5B45C0-6100-4655-A17D-70DCC9D11197}" srcOrd="0" destOrd="0" presId="urn:microsoft.com/office/officeart/2005/8/layout/hierarchy1"/>
    <dgm:cxn modelId="{3ED03418-44B3-48F4-81AE-34D94F3D37D5}" type="presParOf" srcId="{BF5B45C0-6100-4655-A17D-70DCC9D11197}" destId="{49532A7E-35F2-4D76-900C-FEDE2D95CD07}" srcOrd="0" destOrd="0" presId="urn:microsoft.com/office/officeart/2005/8/layout/hierarchy1"/>
    <dgm:cxn modelId="{0778FBDB-DC9E-444E-936E-D202748EBC03}" type="presParOf" srcId="{BF5B45C0-6100-4655-A17D-70DCC9D11197}" destId="{EF552130-90CF-42C2-9CD9-9630FA4EAF1B}" srcOrd="1" destOrd="0" presId="urn:microsoft.com/office/officeart/2005/8/layout/hierarchy1"/>
    <dgm:cxn modelId="{529C692D-431A-4DF8-B2E0-6450983C0364}" type="presParOf" srcId="{032042BD-2FAF-48CC-834B-ED2F07E99620}" destId="{A2605026-346D-4542-960F-BD884C85063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3169BA-9A30-4116-965A-243C63D8EDC6}">
      <dsp:nvSpPr>
        <dsp:cNvPr id="0" name=""/>
        <dsp:cNvSpPr/>
      </dsp:nvSpPr>
      <dsp:spPr>
        <a:xfrm>
          <a:off x="4059490" y="2083210"/>
          <a:ext cx="2645398" cy="423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858"/>
              </a:lnTo>
              <a:lnTo>
                <a:pt x="2645398" y="288858"/>
              </a:lnTo>
              <a:lnTo>
                <a:pt x="2645398" y="42387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CD4CD1-12CC-4B3B-A05D-EB12368C705E}">
      <dsp:nvSpPr>
        <dsp:cNvPr id="0" name=""/>
        <dsp:cNvSpPr/>
      </dsp:nvSpPr>
      <dsp:spPr>
        <a:xfrm>
          <a:off x="3780928" y="3432566"/>
          <a:ext cx="91440" cy="4238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387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640186-61CF-4A46-B3B5-131F758F6C1E}">
      <dsp:nvSpPr>
        <dsp:cNvPr id="0" name=""/>
        <dsp:cNvSpPr/>
      </dsp:nvSpPr>
      <dsp:spPr>
        <a:xfrm>
          <a:off x="3826648" y="2083210"/>
          <a:ext cx="232842" cy="423875"/>
        </a:xfrm>
        <a:custGeom>
          <a:avLst/>
          <a:gdLst/>
          <a:ahLst/>
          <a:cxnLst/>
          <a:rect l="0" t="0" r="0" b="0"/>
          <a:pathLst>
            <a:path>
              <a:moveTo>
                <a:pt x="232842" y="0"/>
              </a:moveTo>
              <a:lnTo>
                <a:pt x="232842" y="288858"/>
              </a:lnTo>
              <a:lnTo>
                <a:pt x="0" y="288858"/>
              </a:lnTo>
              <a:lnTo>
                <a:pt x="0" y="42387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6EBF5A-1E79-48C0-9717-7BDFA141B462}">
      <dsp:nvSpPr>
        <dsp:cNvPr id="0" name=""/>
        <dsp:cNvSpPr/>
      </dsp:nvSpPr>
      <dsp:spPr>
        <a:xfrm>
          <a:off x="1181249" y="2083210"/>
          <a:ext cx="2878241" cy="423875"/>
        </a:xfrm>
        <a:custGeom>
          <a:avLst/>
          <a:gdLst/>
          <a:ahLst/>
          <a:cxnLst/>
          <a:rect l="0" t="0" r="0" b="0"/>
          <a:pathLst>
            <a:path>
              <a:moveTo>
                <a:pt x="2878241" y="0"/>
              </a:moveTo>
              <a:lnTo>
                <a:pt x="2878241" y="288858"/>
              </a:lnTo>
              <a:lnTo>
                <a:pt x="0" y="288858"/>
              </a:lnTo>
              <a:lnTo>
                <a:pt x="0" y="42387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54C039-A9A4-4055-9941-D2FA5B2A23B7}">
      <dsp:nvSpPr>
        <dsp:cNvPr id="0" name=""/>
        <dsp:cNvSpPr/>
      </dsp:nvSpPr>
      <dsp:spPr>
        <a:xfrm>
          <a:off x="4013770" y="984299"/>
          <a:ext cx="91440" cy="4238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387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9D88E1-7EBC-4161-8BF3-62838FB73AB5}">
      <dsp:nvSpPr>
        <dsp:cNvPr id="0" name=""/>
        <dsp:cNvSpPr/>
      </dsp:nvSpPr>
      <dsp:spPr>
        <a:xfrm>
          <a:off x="1126299" y="170634"/>
          <a:ext cx="5866382" cy="8136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5A49BB-140C-4623-96DE-3E9514440BFB}">
      <dsp:nvSpPr>
        <dsp:cNvPr id="0" name=""/>
        <dsp:cNvSpPr/>
      </dsp:nvSpPr>
      <dsp:spPr>
        <a:xfrm>
          <a:off x="1288238" y="324476"/>
          <a:ext cx="5866382" cy="8136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dirty="0" smtClean="0">
              <a:latin typeface="Arial Black" pitchFamily="34" charset="0"/>
            </a:rPr>
            <a:t>DIRETOR</a:t>
          </a:r>
          <a:endParaRPr lang="pt-BR" sz="2000" b="1" kern="1200" dirty="0"/>
        </a:p>
      </dsp:txBody>
      <dsp:txXfrm>
        <a:off x="1312069" y="348307"/>
        <a:ext cx="5818720" cy="766002"/>
      </dsp:txXfrm>
    </dsp:sp>
    <dsp:sp modelId="{3B9B02CB-B990-49C7-A49E-3C24F3ECD076}">
      <dsp:nvSpPr>
        <dsp:cNvPr id="0" name=""/>
        <dsp:cNvSpPr/>
      </dsp:nvSpPr>
      <dsp:spPr>
        <a:xfrm>
          <a:off x="2261485" y="1408174"/>
          <a:ext cx="3596010" cy="6750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3D9E98-FDAC-4D54-BBA0-0BEA22478DC3}">
      <dsp:nvSpPr>
        <dsp:cNvPr id="0" name=""/>
        <dsp:cNvSpPr/>
      </dsp:nvSpPr>
      <dsp:spPr>
        <a:xfrm>
          <a:off x="2423424" y="1562016"/>
          <a:ext cx="3596010" cy="6750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/>
            <a:t>SUPERINTENDENTE</a:t>
          </a:r>
          <a:endParaRPr lang="pt-BR" sz="2800" b="1" kern="1200" dirty="0"/>
        </a:p>
      </dsp:txBody>
      <dsp:txXfrm>
        <a:off x="2443195" y="1581787"/>
        <a:ext cx="3556468" cy="635494"/>
      </dsp:txXfrm>
    </dsp:sp>
    <dsp:sp modelId="{80481ADF-9B4B-4F14-95BD-A0EF2B2D1159}">
      <dsp:nvSpPr>
        <dsp:cNvPr id="0" name=""/>
        <dsp:cNvSpPr/>
      </dsp:nvSpPr>
      <dsp:spPr>
        <a:xfrm>
          <a:off x="4395" y="2507085"/>
          <a:ext cx="2353708" cy="9254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233CBE-E438-4483-BDB7-17C84AA56A6B}">
      <dsp:nvSpPr>
        <dsp:cNvPr id="0" name=""/>
        <dsp:cNvSpPr/>
      </dsp:nvSpPr>
      <dsp:spPr>
        <a:xfrm>
          <a:off x="166333" y="2660927"/>
          <a:ext cx="2353708" cy="925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b="1" kern="1200" dirty="0" smtClean="0"/>
            <a:t>COORDENAÇÃO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b="1" kern="1200" dirty="0" smtClean="0"/>
            <a:t>PEDAGÓGICA</a:t>
          </a:r>
          <a:endParaRPr lang="pt-BR" sz="2100" b="1" kern="1200" dirty="0"/>
        </a:p>
      </dsp:txBody>
      <dsp:txXfrm>
        <a:off x="193439" y="2688033"/>
        <a:ext cx="2299496" cy="871268"/>
      </dsp:txXfrm>
    </dsp:sp>
    <dsp:sp modelId="{A6E0E3E5-AE24-4350-B2B4-BC4D853A8828}">
      <dsp:nvSpPr>
        <dsp:cNvPr id="0" name=""/>
        <dsp:cNvSpPr/>
      </dsp:nvSpPr>
      <dsp:spPr>
        <a:xfrm>
          <a:off x="2681981" y="2507085"/>
          <a:ext cx="2289333" cy="9254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B38924-90B4-4A72-870B-BFE3044ED6BB}">
      <dsp:nvSpPr>
        <dsp:cNvPr id="0" name=""/>
        <dsp:cNvSpPr/>
      </dsp:nvSpPr>
      <dsp:spPr>
        <a:xfrm>
          <a:off x="2843920" y="2660927"/>
          <a:ext cx="2289333" cy="925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/>
            <a:t>PROFESSORES </a:t>
          </a:r>
        </a:p>
      </dsp:txBody>
      <dsp:txXfrm>
        <a:off x="2871026" y="2688033"/>
        <a:ext cx="2235121" cy="871268"/>
      </dsp:txXfrm>
    </dsp:sp>
    <dsp:sp modelId="{90930C99-13CC-4E88-9044-A292311DEDCC}">
      <dsp:nvSpPr>
        <dsp:cNvPr id="0" name=""/>
        <dsp:cNvSpPr/>
      </dsp:nvSpPr>
      <dsp:spPr>
        <a:xfrm>
          <a:off x="1158224" y="3856441"/>
          <a:ext cx="5336846" cy="92548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44811E-A049-4985-A2B0-2B0764798C40}">
      <dsp:nvSpPr>
        <dsp:cNvPr id="0" name=""/>
        <dsp:cNvSpPr/>
      </dsp:nvSpPr>
      <dsp:spPr>
        <a:xfrm>
          <a:off x="1320163" y="4010283"/>
          <a:ext cx="5336846" cy="925480"/>
        </a:xfrm>
        <a:prstGeom prst="roundRect">
          <a:avLst>
            <a:gd name="adj" fmla="val 10000"/>
          </a:avLst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0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ALUNOS</a:t>
          </a:r>
          <a:endParaRPr lang="pt-BR" sz="40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1347269" y="4037389"/>
        <a:ext cx="5282634" cy="871268"/>
      </dsp:txXfrm>
    </dsp:sp>
    <dsp:sp modelId="{49532A7E-35F2-4D76-900C-FEDE2D95CD07}">
      <dsp:nvSpPr>
        <dsp:cNvPr id="0" name=""/>
        <dsp:cNvSpPr/>
      </dsp:nvSpPr>
      <dsp:spPr>
        <a:xfrm>
          <a:off x="5295192" y="2507085"/>
          <a:ext cx="2819393" cy="9254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552130-90CF-42C2-9CD9-9630FA4EAF1B}">
      <dsp:nvSpPr>
        <dsp:cNvPr id="0" name=""/>
        <dsp:cNvSpPr/>
      </dsp:nvSpPr>
      <dsp:spPr>
        <a:xfrm>
          <a:off x="5457131" y="2660927"/>
          <a:ext cx="2819393" cy="925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/>
            <a:t>ADMINISTRATIVOS</a:t>
          </a:r>
          <a:endParaRPr lang="pt-BR" sz="2400" b="1" kern="1200" dirty="0"/>
        </a:p>
      </dsp:txBody>
      <dsp:txXfrm>
        <a:off x="5484237" y="2688033"/>
        <a:ext cx="2765181" cy="8712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591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072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026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429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563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230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309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67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574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896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580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063FE-97AF-4F52-B34C-770A1AF2B912}" type="datetimeFigureOut">
              <a:rPr lang="pt-BR" smtClean="0"/>
              <a:pPr/>
              <a:t>26/09/2015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4BE93-6010-4761-9CE8-14BB89E118B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963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052736"/>
            <a:ext cx="7498095" cy="468052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40"/>
          <a:stretch/>
        </p:blipFill>
        <p:spPr>
          <a:xfrm>
            <a:off x="6228184" y="1374400"/>
            <a:ext cx="2896908" cy="5292735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0" y="849707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331084" y="2204864"/>
            <a:ext cx="668918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latin typeface="Arial Black" pitchFamily="34" charset="0"/>
              </a:rPr>
              <a:t>O PROFESSOR DA</a:t>
            </a:r>
          </a:p>
          <a:p>
            <a:pPr algn="ctr"/>
            <a:r>
              <a:rPr lang="pt-BR" sz="3000" b="1" dirty="0" smtClean="0">
                <a:solidFill>
                  <a:srgbClr val="FFFF00"/>
                </a:solidFill>
                <a:latin typeface="Arial Black" pitchFamily="34" charset="0"/>
              </a:rPr>
              <a:t>ESCOLA </a:t>
            </a:r>
          </a:p>
          <a:p>
            <a:pPr algn="ctr"/>
            <a:r>
              <a:rPr lang="pt-BR" sz="3000" b="1" dirty="0" smtClean="0">
                <a:solidFill>
                  <a:srgbClr val="FFFF00"/>
                </a:solidFill>
                <a:latin typeface="Arial Black" pitchFamily="34" charset="0"/>
              </a:rPr>
              <a:t>BÍBLICA</a:t>
            </a:r>
          </a:p>
          <a:p>
            <a:pPr algn="ctr"/>
            <a:r>
              <a:rPr lang="pt-BR" sz="3000" b="1" dirty="0" smtClean="0">
                <a:solidFill>
                  <a:srgbClr val="FFFF00"/>
                </a:solidFill>
                <a:latin typeface="Arial Black" pitchFamily="34" charset="0"/>
              </a:rPr>
              <a:t> DOMINICAL</a:t>
            </a:r>
          </a:p>
          <a:p>
            <a:pPr algn="ctr"/>
            <a:r>
              <a:rPr lang="pt-BR" sz="4000" b="1" dirty="0" smtClean="0">
                <a:latin typeface="Arial Black" pitchFamily="34" charset="0"/>
              </a:rPr>
              <a:t> PRECISA SABER !!!</a:t>
            </a:r>
            <a:endParaRPr lang="pt-BR" sz="4000" dirty="0">
              <a:latin typeface="Arial Black" pitchFamily="34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226698" y="-99392"/>
            <a:ext cx="8637749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253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/>
          <p:cNvSpPr/>
          <p:nvPr/>
        </p:nvSpPr>
        <p:spPr>
          <a:xfrm>
            <a:off x="0" y="823717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/>
              <a:t>ESTRUTURA FUNCIONAL DA EBD – ORGANOGRAMA </a:t>
            </a:r>
            <a:endParaRPr lang="pt-BR" sz="2800" dirty="0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264612320"/>
              </p:ext>
            </p:extLst>
          </p:nvPr>
        </p:nvGraphicFramePr>
        <p:xfrm>
          <a:off x="179512" y="1418945"/>
          <a:ext cx="8280920" cy="5106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69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69D88E1-7EBC-4161-8BF3-62838FB73A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graphicEl>
                                              <a:dgm id="{F69D88E1-7EBC-4161-8BF3-62838FB73A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F69D88E1-7EBC-4161-8BF3-62838FB73A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75A49BB-140C-4623-96DE-3E9514440B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graphicEl>
                                              <a:dgm id="{775A49BB-140C-4623-96DE-3E9514440B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graphicEl>
                                              <a:dgm id="{775A49BB-140C-4623-96DE-3E9514440B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854C039-A9A4-4055-9941-D2FA5B2A23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graphicEl>
                                              <a:dgm id="{8854C039-A9A4-4055-9941-D2FA5B2A23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graphicEl>
                                              <a:dgm id="{8854C039-A9A4-4055-9941-D2FA5B2A23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B9B02CB-B990-49C7-A49E-3C24F3ECD0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graphicEl>
                                              <a:dgm id="{3B9B02CB-B990-49C7-A49E-3C24F3ECD0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graphicEl>
                                              <a:dgm id="{3B9B02CB-B990-49C7-A49E-3C24F3ECD0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93D9E98-FDAC-4D54-BBA0-0BEA22478D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graphicEl>
                                              <a:dgm id="{E93D9E98-FDAC-4D54-BBA0-0BEA22478D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graphicEl>
                                              <a:dgm id="{E93D9E98-FDAC-4D54-BBA0-0BEA22478D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D6EBF5A-1E79-48C0-9717-7BDFA141B4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graphicEl>
                                              <a:dgm id="{FD6EBF5A-1E79-48C0-9717-7BDFA141B4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graphicEl>
                                              <a:dgm id="{FD6EBF5A-1E79-48C0-9717-7BDFA141B4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0481ADF-9B4B-4F14-95BD-A0EF2B2D11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graphicEl>
                                              <a:dgm id="{80481ADF-9B4B-4F14-95BD-A0EF2B2D11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graphicEl>
                                              <a:dgm id="{80481ADF-9B4B-4F14-95BD-A0EF2B2D11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F233CBE-E438-4483-BDB7-17C84AA56A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graphicEl>
                                              <a:dgm id="{FF233CBE-E438-4483-BDB7-17C84AA56A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graphicEl>
                                              <a:dgm id="{FF233CBE-E438-4483-BDB7-17C84AA56A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3640186-61CF-4A46-B3B5-131F758F6C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graphicEl>
                                              <a:dgm id="{23640186-61CF-4A46-B3B5-131F758F6C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graphicEl>
                                              <a:dgm id="{23640186-61CF-4A46-B3B5-131F758F6C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6E0E3E5-AE24-4350-B2B4-BC4D853A88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graphicEl>
                                              <a:dgm id="{A6E0E3E5-AE24-4350-B2B4-BC4D853A88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graphicEl>
                                              <a:dgm id="{A6E0E3E5-AE24-4350-B2B4-BC4D853A88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4B38924-90B4-4A72-870B-BFE3044ED6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graphicEl>
                                              <a:dgm id="{C4B38924-90B4-4A72-870B-BFE3044ED6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graphicEl>
                                              <a:dgm id="{C4B38924-90B4-4A72-870B-BFE3044ED6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F3169BA-9A30-4116-965A-243C63D8ED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graphicEl>
                                              <a:dgm id="{CF3169BA-9A30-4116-965A-243C63D8ED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graphicEl>
                                              <a:dgm id="{CF3169BA-9A30-4116-965A-243C63D8ED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9532A7E-35F2-4D76-900C-FEDE2D95CD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graphicEl>
                                              <a:dgm id="{49532A7E-35F2-4D76-900C-FEDE2D95CD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graphicEl>
                                              <a:dgm id="{49532A7E-35F2-4D76-900C-FEDE2D95CD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F552130-90CF-42C2-9CD9-9630FA4EAF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graphicEl>
                                              <a:dgm id="{EF552130-90CF-42C2-9CD9-9630FA4EAF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graphicEl>
                                              <a:dgm id="{EF552130-90CF-42C2-9CD9-9630FA4EAF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1CD4CD1-12CC-4B3B-A05D-EB12368C70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graphicEl>
                                              <a:dgm id="{71CD4CD1-12CC-4B3B-A05D-EB12368C70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graphicEl>
                                              <a:dgm id="{71CD4CD1-12CC-4B3B-A05D-EB12368C70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0930C99-13CC-4E88-9044-A292311DED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graphicEl>
                                              <a:dgm id="{90930C99-13CC-4E88-9044-A292311DED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graphicEl>
                                              <a:dgm id="{90930C99-13CC-4E88-9044-A292311DED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C44811E-A049-4985-A2B0-2B0764798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>
                                            <p:graphicEl>
                                              <a:dgm id="{7C44811E-A049-4985-A2B0-2B0764798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graphicEl>
                                              <a:dgm id="{7C44811E-A049-4985-A2B0-2B0764798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/>
          <p:cNvSpPr/>
          <p:nvPr/>
        </p:nvSpPr>
        <p:spPr>
          <a:xfrm>
            <a:off x="0" y="823717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/>
              <a:t>ESTRUTURA FUNCIONAL DA EBD – ORGANOGRAMA </a:t>
            </a:r>
            <a:endParaRPr lang="pt-BR" sz="2800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179512" y="1436523"/>
            <a:ext cx="87129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/>
              <a:t>“Do </a:t>
            </a:r>
            <a:r>
              <a:rPr lang="pt-BR" sz="2400" dirty="0"/>
              <a:t>qual </a:t>
            </a:r>
            <a:r>
              <a:rPr lang="pt-BR" sz="2400" b="1" u="sng" dirty="0"/>
              <a:t>todo o corpo</a:t>
            </a:r>
            <a:r>
              <a:rPr lang="pt-BR" sz="2400" dirty="0"/>
              <a:t>, bem ajustado, e ligado pelo auxílio de todas as juntas, segundo a justa operação de cada parte, faz o aumento do corpo, para sua edificação em amor</a:t>
            </a:r>
            <a:r>
              <a:rPr lang="pt-BR" sz="2400" dirty="0" smtClean="0"/>
              <a:t>.”</a:t>
            </a:r>
            <a:r>
              <a:rPr lang="pt-BR" sz="2400" dirty="0"/>
              <a:t> </a:t>
            </a:r>
            <a:r>
              <a:rPr lang="pt-BR" sz="2400" dirty="0" smtClean="0"/>
              <a:t>(Efésios</a:t>
            </a:r>
            <a:r>
              <a:rPr lang="pt-BR" sz="2400" dirty="0"/>
              <a:t> </a:t>
            </a:r>
            <a:r>
              <a:rPr lang="pt-BR" sz="2400" dirty="0" smtClean="0"/>
              <a:t>4.16)</a:t>
            </a:r>
            <a:endParaRPr lang="pt-BR" sz="24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613971"/>
            <a:ext cx="6318165" cy="407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21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  <p:pic>
        <p:nvPicPr>
          <p:cNvPr id="3" name="Veja a sincronia da Marreta isto é engenharia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860587"/>
            <a:ext cx="3312368" cy="5880781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4635722" y="1628800"/>
            <a:ext cx="397563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Um exemplo </a:t>
            </a:r>
          </a:p>
          <a:p>
            <a:pPr algn="ctr"/>
            <a:r>
              <a:rPr lang="pt-B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de trabalho</a:t>
            </a:r>
          </a:p>
          <a:p>
            <a:pPr algn="ctr"/>
            <a:r>
              <a:rPr lang="pt-B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em equipe</a:t>
            </a:r>
            <a:endParaRPr lang="pt-B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079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0" y="852903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pt-BR" sz="2800" b="1" dirty="0" smtClean="0"/>
              <a:t>   METAS </a:t>
            </a:r>
            <a:r>
              <a:rPr lang="pt-BR" sz="2800" b="1" dirty="0"/>
              <a:t>DA SUPERINTENDÊNCIA GERAL </a:t>
            </a:r>
            <a:endParaRPr lang="pt-BR" sz="2800" dirty="0"/>
          </a:p>
        </p:txBody>
      </p:sp>
      <p:sp>
        <p:nvSpPr>
          <p:cNvPr id="5" name="Retângulo 4"/>
          <p:cNvSpPr/>
          <p:nvPr/>
        </p:nvSpPr>
        <p:spPr>
          <a:xfrm>
            <a:off x="222023" y="5373216"/>
            <a:ext cx="6696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/>
              <a:t>“Tudo quanto fizerdes, fazei-o de todo o coração, como para o Senhor e não para homens, cientes de que recebereis do Senhor a recompensa da herança. A Cristo, o Senhor, é que estais servindo…” (Cl 3.23-24).</a:t>
            </a:r>
          </a:p>
        </p:txBody>
      </p:sp>
      <p:sp>
        <p:nvSpPr>
          <p:cNvPr id="6" name="Retângulo 5"/>
          <p:cNvSpPr/>
          <p:nvPr/>
        </p:nvSpPr>
        <p:spPr>
          <a:xfrm>
            <a:off x="49366" y="3724337"/>
            <a:ext cx="84110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lvl="1" indent="-14288">
              <a:buFont typeface="Wingdings" pitchFamily="2" charset="2"/>
              <a:buChar char="§"/>
            </a:pPr>
            <a:r>
              <a:rPr lang="pt-BR" sz="2400" b="1" dirty="0"/>
              <a:t>PERFEITO</a:t>
            </a:r>
            <a:r>
              <a:rPr lang="pt-BR" sz="2400" dirty="0"/>
              <a:t> – Cada crente um aluno;</a:t>
            </a:r>
          </a:p>
          <a:p>
            <a:pPr marL="176213" lvl="1" indent="-14288">
              <a:buFont typeface="Wingdings" pitchFamily="2" charset="2"/>
              <a:buChar char="§"/>
            </a:pPr>
            <a:r>
              <a:rPr lang="pt-BR" sz="2400" b="1" dirty="0"/>
              <a:t>ACEITÁVEL</a:t>
            </a:r>
            <a:r>
              <a:rPr lang="pt-BR" sz="2400" dirty="0"/>
              <a:t> – 80 % dos crentes matriculados na EBD;</a:t>
            </a:r>
          </a:p>
          <a:p>
            <a:pPr marL="176213" lvl="1" indent="-14288">
              <a:buFont typeface="Wingdings" pitchFamily="2" charset="2"/>
              <a:buChar char="§"/>
            </a:pPr>
            <a:r>
              <a:rPr lang="pt-BR" sz="2400" b="1" dirty="0"/>
              <a:t>TOLERÁVEL</a:t>
            </a:r>
            <a:r>
              <a:rPr lang="pt-BR" sz="2400" dirty="0"/>
              <a:t> - 65% dos matriculados frequentando a Escola;</a:t>
            </a:r>
          </a:p>
          <a:p>
            <a:pPr marL="176213" lvl="1" indent="-14288">
              <a:buFont typeface="Wingdings" pitchFamily="2" charset="2"/>
              <a:buChar char="§"/>
            </a:pPr>
            <a:r>
              <a:rPr lang="pt-BR" sz="2400" b="1" dirty="0"/>
              <a:t>INACEITÁVEL</a:t>
            </a:r>
            <a:r>
              <a:rPr lang="pt-BR" sz="2400" dirty="0"/>
              <a:t> – ter 50% dos crentes matriculados na EBD.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6"/>
          <a:stretch/>
        </p:blipFill>
        <p:spPr>
          <a:xfrm>
            <a:off x="377037" y="1376123"/>
            <a:ext cx="8389927" cy="23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64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0" y="722192"/>
            <a:ext cx="9143999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pt-BR" sz="2800" b="1" dirty="0" smtClean="0"/>
              <a:t>   COMPETE </a:t>
            </a:r>
            <a:r>
              <a:rPr lang="pt-BR" sz="2800" b="1" dirty="0"/>
              <a:t>AOS SUPERINTENDENTES</a:t>
            </a:r>
            <a:endParaRPr lang="pt-BR" sz="2800" dirty="0"/>
          </a:p>
        </p:txBody>
      </p:sp>
      <p:sp>
        <p:nvSpPr>
          <p:cNvPr id="3" name="Retângulo 2"/>
          <p:cNvSpPr/>
          <p:nvPr/>
        </p:nvSpPr>
        <p:spPr>
          <a:xfrm>
            <a:off x="306022" y="1190357"/>
            <a:ext cx="865846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buFont typeface="Wingdings" pitchFamily="2" charset="2"/>
              <a:buChar char="ü"/>
            </a:pPr>
            <a:r>
              <a:rPr lang="pt-BR" sz="2400" dirty="0"/>
              <a:t>Responder pela EBD em todos os atos administrativos / eclesiásticos. </a:t>
            </a:r>
            <a:endParaRPr lang="pt-BR" sz="2400" dirty="0" smtClean="0"/>
          </a:p>
          <a:p>
            <a:pPr marL="285750" lvl="1" indent="-285750">
              <a:buFont typeface="Wingdings" pitchFamily="2" charset="2"/>
              <a:buChar char="ü"/>
            </a:pPr>
            <a:r>
              <a:rPr lang="pt-BR" sz="2400" dirty="0" smtClean="0"/>
              <a:t>Providenciar </a:t>
            </a:r>
            <a:r>
              <a:rPr lang="pt-BR" sz="2400" dirty="0"/>
              <a:t>revistas para alunos e professores;</a:t>
            </a:r>
          </a:p>
          <a:p>
            <a:pPr marL="285750" lvl="1" indent="-285750">
              <a:buFont typeface="Wingdings" pitchFamily="2" charset="2"/>
              <a:buChar char="ü"/>
            </a:pPr>
            <a:r>
              <a:rPr lang="pt-BR" sz="2400" dirty="0"/>
              <a:t>Aquisição de Materiais didáticos, tais como mapas, quadros, etc.;</a:t>
            </a:r>
          </a:p>
          <a:p>
            <a:pPr marL="285750" lvl="1" indent="-285750">
              <a:buFont typeface="Wingdings" pitchFamily="2" charset="2"/>
              <a:buChar char="ü"/>
            </a:pPr>
            <a:r>
              <a:rPr lang="pt-BR" sz="2400" dirty="0"/>
              <a:t>Aquisição de material de expediente: papéis, canetas, lápis, caderneta de chamada, etc.;</a:t>
            </a:r>
          </a:p>
          <a:p>
            <a:pPr marL="285750" lvl="1" indent="-285750">
              <a:buFont typeface="Wingdings" pitchFamily="2" charset="2"/>
              <a:buChar char="ü"/>
            </a:pPr>
            <a:r>
              <a:rPr lang="pt-BR" sz="2400" dirty="0"/>
              <a:t>Convocar reunião periodicamente com os professores a fim de fazer análise das metas estabelecidas;</a:t>
            </a:r>
          </a:p>
          <a:p>
            <a:pPr marL="285750" lvl="1" indent="-285750">
              <a:buFont typeface="Wingdings" pitchFamily="2" charset="2"/>
              <a:buChar char="ü"/>
            </a:pPr>
            <a:r>
              <a:rPr lang="pt-BR" sz="2400" dirty="0"/>
              <a:t>Expedir relatórios de entradas e saídas das ofertas;</a:t>
            </a:r>
          </a:p>
          <a:p>
            <a:pPr marL="285750" lvl="1" indent="-285750">
              <a:buFont typeface="Wingdings" pitchFamily="2" charset="2"/>
              <a:buChar char="ü"/>
            </a:pPr>
            <a:r>
              <a:rPr lang="pt-BR" sz="2400" dirty="0"/>
              <a:t>Participar das reuniões gerais convocadas pela Superintendência Geral da EBD;</a:t>
            </a:r>
          </a:p>
          <a:p>
            <a:pPr marL="285750" lvl="1" indent="-285750">
              <a:buFont typeface="Wingdings" pitchFamily="2" charset="2"/>
              <a:buChar char="ü"/>
            </a:pPr>
            <a:r>
              <a:rPr lang="pt-BR" sz="2400" dirty="0"/>
              <a:t>Divulgando os eventos gerias da EBD;</a:t>
            </a:r>
          </a:p>
          <a:p>
            <a:pPr marL="285750" lvl="1" indent="-285750">
              <a:buFont typeface="Wingdings" pitchFamily="2" charset="2"/>
              <a:buChar char="ü"/>
            </a:pPr>
            <a:r>
              <a:rPr lang="pt-BR" sz="2400" dirty="0"/>
              <a:t>Orar com os professores pela escola;</a:t>
            </a:r>
          </a:p>
          <a:p>
            <a:pPr marL="285750" lvl="1" indent="-285750">
              <a:buFont typeface="Wingdings" pitchFamily="2" charset="2"/>
              <a:buChar char="ü"/>
            </a:pPr>
            <a:r>
              <a:rPr lang="pt-BR" sz="2400" dirty="0"/>
              <a:t>Informar as mídias da EBD – </a:t>
            </a:r>
            <a:r>
              <a:rPr lang="pt-BR" sz="2400" dirty="0" smtClean="0"/>
              <a:t>Geral</a:t>
            </a:r>
            <a:r>
              <a:rPr lang="pt-B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828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0" y="838154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pt-BR" sz="2800" b="1" dirty="0" smtClean="0"/>
              <a:t>   COMPETE </a:t>
            </a:r>
            <a:r>
              <a:rPr lang="pt-BR" sz="2800" b="1" dirty="0"/>
              <a:t>AOS PROFESSORES</a:t>
            </a:r>
            <a:endParaRPr lang="pt-BR" sz="2800" dirty="0"/>
          </a:p>
        </p:txBody>
      </p:sp>
      <p:sp>
        <p:nvSpPr>
          <p:cNvPr id="5" name="Retângulo 4"/>
          <p:cNvSpPr/>
          <p:nvPr/>
        </p:nvSpPr>
        <p:spPr>
          <a:xfrm>
            <a:off x="251520" y="1364448"/>
            <a:ext cx="86409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/>
              <a:t>Responder pela classe sob seus cuidados. </a:t>
            </a:r>
            <a:endParaRPr lang="pt-BR" sz="2200" dirty="0" smtClean="0"/>
          </a:p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 smtClean="0"/>
              <a:t>Fazer </a:t>
            </a:r>
            <a:r>
              <a:rPr lang="pt-BR" sz="2200" dirty="0"/>
              <a:t>a chamada da </a:t>
            </a:r>
            <a:r>
              <a:rPr lang="pt-BR" sz="2200" dirty="0" smtClean="0"/>
              <a:t>classe;</a:t>
            </a:r>
            <a:endParaRPr lang="pt-BR" sz="2200" dirty="0"/>
          </a:p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/>
              <a:t>Atender as convocações dos seus superintendentes;</a:t>
            </a:r>
          </a:p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/>
              <a:t>Estudar e Aplicar </a:t>
            </a:r>
            <a:r>
              <a:rPr lang="pt-BR" sz="2200" b="1" u="sng" dirty="0"/>
              <a:t>os objetivos</a:t>
            </a:r>
            <a:r>
              <a:rPr lang="pt-BR" sz="2200" dirty="0"/>
              <a:t> da lição;</a:t>
            </a:r>
          </a:p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/>
              <a:t>Atentar bem para as referências que você vai ler ou pedir pra ler;</a:t>
            </a:r>
          </a:p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/>
              <a:t>No decorrer da lição, tentar, na medida do possível, responder os </a:t>
            </a:r>
            <a:r>
              <a:rPr lang="pt-BR" sz="2200" dirty="0" smtClean="0"/>
              <a:t>questionários;</a:t>
            </a:r>
            <a:endParaRPr lang="pt-BR" sz="2200" dirty="0"/>
          </a:p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/>
              <a:t>Fazer questionários para suscitar participação (dentro da lição, claro);</a:t>
            </a:r>
          </a:p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/>
              <a:t>Ser um professor que faça história na classe – dedicação;</a:t>
            </a:r>
          </a:p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/>
              <a:t>Visitar os alunos, principalmente os faltosos. O professor tem obrigação </a:t>
            </a:r>
            <a:r>
              <a:rPr lang="pt-BR" sz="2200" b="1" dirty="0"/>
              <a:t>moral</a:t>
            </a:r>
            <a:r>
              <a:rPr lang="pt-BR" sz="2200" dirty="0"/>
              <a:t> e </a:t>
            </a:r>
            <a:r>
              <a:rPr lang="pt-BR" sz="2200" b="1" dirty="0"/>
              <a:t>espiritual </a:t>
            </a:r>
            <a:r>
              <a:rPr lang="pt-BR" sz="2200" dirty="0"/>
              <a:t>com seus alunos – a classe;</a:t>
            </a:r>
          </a:p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/>
              <a:t>Orar por seus alunos;</a:t>
            </a:r>
          </a:p>
          <a:p>
            <a:pPr marL="431800" lvl="1" indent="-342900">
              <a:buFont typeface="Wingdings" pitchFamily="2" charset="2"/>
              <a:buChar char="ü"/>
            </a:pPr>
            <a:r>
              <a:rPr lang="pt-BR" sz="2200" dirty="0"/>
              <a:t>Comunicar, com antecedência, sua ausência</a:t>
            </a:r>
            <a:r>
              <a:rPr lang="pt-BR" sz="2200" dirty="0" smtClean="0"/>
              <a:t>.</a:t>
            </a:r>
          </a:p>
          <a:p>
            <a:pPr marL="88900" lvl="1"/>
            <a:r>
              <a:rPr lang="pt-BR" sz="2200" dirty="0" smtClean="0"/>
              <a:t> </a:t>
            </a:r>
            <a:r>
              <a:rPr lang="pt-BR" sz="2200" dirty="0"/>
              <a:t>Nunca faltar sem avisar.</a:t>
            </a:r>
          </a:p>
        </p:txBody>
      </p:sp>
    </p:spTree>
    <p:extLst>
      <p:ext uri="{BB962C8B-B14F-4D97-AF65-F5344CB8AC3E}">
        <p14:creationId xmlns:p14="http://schemas.microsoft.com/office/powerpoint/2010/main" val="375515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0" y="823717"/>
            <a:ext cx="9144000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ctr"/>
            <a:r>
              <a:rPr lang="pt-BR" sz="2800" b="1" dirty="0"/>
              <a:t>OS DOIS PRINCIPAIS PECADOS QUE UM PROFESSOR DE EBD NÃO DEVE COMETER</a:t>
            </a:r>
            <a:endParaRPr lang="pt-BR" sz="2800" dirty="0"/>
          </a:p>
        </p:txBody>
      </p:sp>
      <p:sp>
        <p:nvSpPr>
          <p:cNvPr id="3" name="Retângulo 2"/>
          <p:cNvSpPr/>
          <p:nvPr/>
        </p:nvSpPr>
        <p:spPr>
          <a:xfrm>
            <a:off x="179512" y="1840756"/>
            <a:ext cx="871296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/>
              <a:t>O professor deve ser uma referência de conhecimento bíblico, e portanto, não deve em hipótese algumas se acomodar quantos ao estudo das lições. Existem duas coisas que jamais se deve admitir a um professor de EBD: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pt-BR" sz="2800" b="1" dirty="0"/>
              <a:t>Não ler a lição;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pt-BR" sz="2800" b="1" dirty="0"/>
              <a:t>Falar na frente da classe que não leu a lição</a:t>
            </a:r>
            <a:r>
              <a:rPr lang="pt-BR" sz="2800" b="1" dirty="0" smtClean="0"/>
              <a:t>.</a:t>
            </a:r>
          </a:p>
          <a:p>
            <a:pPr marL="800100" lvl="1" indent="-342900">
              <a:buFont typeface="Wingdings" pitchFamily="2" charset="2"/>
              <a:buChar char="§"/>
            </a:pPr>
            <a:endParaRPr lang="pt-BR" sz="2800" b="1" dirty="0"/>
          </a:p>
          <a:p>
            <a:r>
              <a:rPr lang="pt-BR" sz="2400" dirty="0"/>
              <a:t>Não ler a lição, significa não está empenhando com dedicação ao cargo a que lhe foi confiado por Deus. Vale a </a:t>
            </a:r>
            <a:r>
              <a:rPr lang="pt-BR" sz="2400" dirty="0" smtClean="0"/>
              <a:t>penas</a:t>
            </a:r>
          </a:p>
          <a:p>
            <a:r>
              <a:rPr lang="pt-BR" sz="2400" dirty="0" smtClean="0"/>
              <a:t> </a:t>
            </a:r>
            <a:r>
              <a:rPr lang="pt-BR" sz="2400" dirty="0"/>
              <a:t>citar Romanos 12.7 que diz: </a:t>
            </a:r>
            <a:endParaRPr lang="pt-BR" sz="2400" dirty="0" smtClean="0"/>
          </a:p>
          <a:p>
            <a:r>
              <a:rPr lang="pt-BR" sz="2400" dirty="0" smtClean="0"/>
              <a:t>“</a:t>
            </a:r>
            <a:r>
              <a:rPr lang="pt-BR" sz="2400" dirty="0"/>
              <a:t>Se é ensinar que haja dedicação ao ensino”.</a:t>
            </a:r>
          </a:p>
        </p:txBody>
      </p:sp>
    </p:spTree>
    <p:extLst>
      <p:ext uri="{BB962C8B-B14F-4D97-AF65-F5344CB8AC3E}">
        <p14:creationId xmlns:p14="http://schemas.microsoft.com/office/powerpoint/2010/main" val="154799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0" y="836712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pt-BR" sz="2800" b="1" dirty="0" smtClean="0"/>
              <a:t>   UM </a:t>
            </a:r>
            <a:r>
              <a:rPr lang="pt-BR" sz="2800" b="1" dirty="0"/>
              <a:t>PROFESSOR EXEMPLAR</a:t>
            </a:r>
            <a:endParaRPr lang="pt-BR" sz="2800" dirty="0"/>
          </a:p>
        </p:txBody>
      </p:sp>
      <p:sp>
        <p:nvSpPr>
          <p:cNvPr id="5" name="Retângulo 4"/>
          <p:cNvSpPr/>
          <p:nvPr/>
        </p:nvSpPr>
        <p:spPr>
          <a:xfrm>
            <a:off x="323528" y="1484784"/>
            <a:ext cx="86409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/>
              <a:t>“Ninguém despreze a tua mocidade; mas sê o exemplo dos fiéis na palavra, no trato, no amor, no espírito, na fé, na pureza.” (1 Timóteo 4.12)</a:t>
            </a:r>
          </a:p>
          <a:p>
            <a:r>
              <a:rPr lang="pt-BR" sz="2800" dirty="0"/>
              <a:t>“nem como dominadores sobre os que vos foram confiados, mas servindo de exemplo ao rebanho.” (1Pedro 5.3)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pt-BR" sz="2800" dirty="0"/>
              <a:t>No cumprimento dos horários;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pt-BR" sz="2800" dirty="0"/>
              <a:t>Nas convocações locais e gerais dos superintendentes;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pt-BR" sz="2800" dirty="0"/>
              <a:t>Compromisso com ensino repassado </a:t>
            </a:r>
            <a:endParaRPr lang="pt-BR" sz="2800" dirty="0" smtClean="0"/>
          </a:p>
          <a:p>
            <a:pPr lvl="1"/>
            <a:r>
              <a:rPr lang="pt-BR" sz="2800" dirty="0" smtClean="0"/>
              <a:t>aos </a:t>
            </a:r>
            <a:r>
              <a:rPr lang="pt-BR" sz="2800" dirty="0"/>
              <a:t>alunos.</a:t>
            </a:r>
          </a:p>
        </p:txBody>
      </p:sp>
    </p:spTree>
    <p:extLst>
      <p:ext uri="{BB962C8B-B14F-4D97-AF65-F5344CB8AC3E}">
        <p14:creationId xmlns:p14="http://schemas.microsoft.com/office/powerpoint/2010/main" val="245376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0" y="832391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ctr"/>
            <a:r>
              <a:rPr lang="pt-BR" sz="2800" b="1" dirty="0"/>
              <a:t>ALGUMAS FERRAMENTAS INDISPENSÁVEIS AO PROFESSOR</a:t>
            </a:r>
            <a:endParaRPr lang="pt-BR" sz="2800" dirty="0"/>
          </a:p>
        </p:txBody>
      </p:sp>
      <p:sp>
        <p:nvSpPr>
          <p:cNvPr id="3" name="Retângulo 2"/>
          <p:cNvSpPr/>
          <p:nvPr/>
        </p:nvSpPr>
        <p:spPr>
          <a:xfrm>
            <a:off x="323528" y="1355611"/>
            <a:ext cx="61024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Wingdings" pitchFamily="2" charset="2"/>
              <a:buChar char="§"/>
            </a:pPr>
            <a:r>
              <a:rPr lang="pt-BR" sz="2800" dirty="0"/>
              <a:t>Básico: Bíblia e Revista;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pt-BR" sz="2800" dirty="0"/>
              <a:t>Varias versões de Bíblias;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pt-BR" sz="2800" dirty="0"/>
              <a:t>Um Dicionário da Língua Portuguesa;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pt-BR" sz="2800" dirty="0"/>
              <a:t>Um Dicionário Teológico;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pt-BR" sz="2800" dirty="0"/>
              <a:t>Uma Chave Bíblica;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pt-BR" sz="2800" dirty="0"/>
              <a:t>Uma Enciclopédia;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pt-BR" sz="2800" dirty="0"/>
              <a:t>Acesso à Internet.</a:t>
            </a:r>
          </a:p>
        </p:txBody>
      </p:sp>
      <p:sp>
        <p:nvSpPr>
          <p:cNvPr id="6" name="Retângulo 5"/>
          <p:cNvSpPr/>
          <p:nvPr/>
        </p:nvSpPr>
        <p:spPr>
          <a:xfrm>
            <a:off x="197748" y="5085184"/>
            <a:ext cx="67505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u="sng" dirty="0"/>
              <a:t>UMA DICA</a:t>
            </a:r>
            <a:r>
              <a:rPr lang="pt-BR" sz="2400" dirty="0"/>
              <a:t>: Os superintendentes, juntamente com os professores, poderão providenciar as ferramentas acimas, formando uma pequena biblioteca para auxílios de alunos e professores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349" y="1829182"/>
            <a:ext cx="3906817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80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0" y="817548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ctr"/>
            <a:r>
              <a:rPr lang="pt-BR" sz="2800" b="1" dirty="0"/>
              <a:t>DINAMIZANDO AS AULAS</a:t>
            </a:r>
            <a:endParaRPr lang="pt-BR" sz="2800" dirty="0"/>
          </a:p>
        </p:txBody>
      </p:sp>
      <p:sp>
        <p:nvSpPr>
          <p:cNvPr id="5" name="Retângulo 4"/>
          <p:cNvSpPr/>
          <p:nvPr/>
        </p:nvSpPr>
        <p:spPr>
          <a:xfrm>
            <a:off x="156074" y="1381740"/>
            <a:ext cx="84969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Na estrutura funcional da EBD, só é possível termos uma boa escola, se tivermos bons professores. O que é ser um bom professor?</a:t>
            </a:r>
            <a:endParaRPr lang="pt-BR" sz="1600" dirty="0"/>
          </a:p>
          <a:p>
            <a:pPr marL="742950" lvl="1" indent="-285750">
              <a:buFont typeface="Wingdings" pitchFamily="2" charset="2"/>
              <a:buChar char="§"/>
            </a:pPr>
            <a:r>
              <a:rPr lang="pt-BR" dirty="0"/>
              <a:t>Planejamento – nossas revistas, principalmente a dos adultos, já vêm todas planejadas basicamente nas seguintes estruturas: </a:t>
            </a:r>
            <a:endParaRPr lang="pt-BR" sz="1600" dirty="0"/>
          </a:p>
          <a:p>
            <a:pPr marL="1200150" lvl="2" indent="-285750">
              <a:buFont typeface="Wingdings" pitchFamily="2" charset="2"/>
              <a:buChar char="ü"/>
            </a:pPr>
            <a:r>
              <a:rPr lang="pt-BR" dirty="0"/>
              <a:t>Objetivos: geral e específicos;</a:t>
            </a:r>
            <a:endParaRPr lang="pt-BR" sz="1600" dirty="0"/>
          </a:p>
          <a:p>
            <a:pPr marL="1200150" lvl="2" indent="-285750">
              <a:buFont typeface="Wingdings" pitchFamily="2" charset="2"/>
              <a:buChar char="ü"/>
            </a:pPr>
            <a:r>
              <a:rPr lang="pt-BR" dirty="0"/>
              <a:t>Orientação pedagógica – interagindo com o professor;</a:t>
            </a:r>
            <a:endParaRPr lang="pt-BR" sz="1600" dirty="0"/>
          </a:p>
          <a:p>
            <a:pPr marL="1200150" lvl="2" indent="-285750">
              <a:buFont typeface="Wingdings" pitchFamily="2" charset="2"/>
              <a:buChar char="ü"/>
            </a:pPr>
            <a:r>
              <a:rPr lang="pt-BR" dirty="0"/>
              <a:t>Ponto central;</a:t>
            </a:r>
            <a:endParaRPr lang="pt-BR" sz="1600" dirty="0"/>
          </a:p>
          <a:p>
            <a:pPr marL="1200150" lvl="2" indent="-285750">
              <a:buFont typeface="Wingdings" pitchFamily="2" charset="2"/>
              <a:buChar char="ü"/>
            </a:pPr>
            <a:r>
              <a:rPr lang="pt-BR" dirty="0"/>
              <a:t>Síntese de cada tópico;</a:t>
            </a:r>
            <a:endParaRPr lang="pt-BR" sz="1600" dirty="0"/>
          </a:p>
          <a:p>
            <a:pPr marL="1200150" lvl="2" indent="-285750">
              <a:buFont typeface="Wingdings" pitchFamily="2" charset="2"/>
              <a:buChar char="ü"/>
            </a:pPr>
            <a:r>
              <a:rPr lang="pt-BR" dirty="0"/>
              <a:t>Subsídios </a:t>
            </a:r>
            <a:r>
              <a:rPr lang="pt-BR" dirty="0" err="1"/>
              <a:t>bibliológicos</a:t>
            </a:r>
            <a:r>
              <a:rPr lang="pt-BR" dirty="0"/>
              <a:t>; </a:t>
            </a:r>
            <a:endParaRPr lang="pt-BR" sz="1600" dirty="0"/>
          </a:p>
          <a:p>
            <a:pPr marL="1200150" lvl="2" indent="-285750">
              <a:buFont typeface="Wingdings" pitchFamily="2" charset="2"/>
              <a:buChar char="ü"/>
            </a:pPr>
            <a:r>
              <a:rPr lang="pt-BR" dirty="0"/>
              <a:t>Seção “Conheça mais”;</a:t>
            </a:r>
            <a:endParaRPr lang="pt-BR" sz="1600" dirty="0"/>
          </a:p>
          <a:p>
            <a:pPr marL="1200150" lvl="2" indent="-285750">
              <a:buFont typeface="Wingdings" pitchFamily="2" charset="2"/>
              <a:buChar char="ü"/>
            </a:pPr>
            <a:r>
              <a:rPr lang="pt-BR" dirty="0"/>
              <a:t>Algumas indicações de literatura, como a revista </a:t>
            </a:r>
            <a:r>
              <a:rPr lang="pt-BR" dirty="0" err="1"/>
              <a:t>Ensinador</a:t>
            </a:r>
            <a:r>
              <a:rPr lang="pt-BR" dirty="0"/>
              <a:t> Cristão e outras literaturas.</a:t>
            </a:r>
            <a:endParaRPr lang="pt-BR" sz="1600" dirty="0"/>
          </a:p>
          <a:p>
            <a:pPr marL="742950" lvl="1" indent="-285750">
              <a:buFont typeface="Wingdings" pitchFamily="2" charset="2"/>
              <a:buChar char="§"/>
            </a:pPr>
            <a:r>
              <a:rPr lang="pt-BR" dirty="0"/>
              <a:t>Ler várias vezes a lição, observando todas as suas citações bíblicas. Isso vai demonstrar domínio no assunto;</a:t>
            </a:r>
            <a:endParaRPr lang="pt-BR" sz="1600" dirty="0"/>
          </a:p>
          <a:p>
            <a:pPr marL="742950" lvl="1" indent="-285750">
              <a:buFont typeface="Wingdings" pitchFamily="2" charset="2"/>
              <a:buChar char="§"/>
            </a:pPr>
            <a:r>
              <a:rPr lang="pt-BR" dirty="0"/>
              <a:t>Dinâmicas;</a:t>
            </a:r>
            <a:endParaRPr lang="pt-BR" sz="1600" dirty="0"/>
          </a:p>
          <a:p>
            <a:pPr marL="742950" lvl="1" indent="-285750">
              <a:buFont typeface="Wingdings" pitchFamily="2" charset="2"/>
              <a:buChar char="§"/>
            </a:pPr>
            <a:r>
              <a:rPr lang="pt-BR" dirty="0"/>
              <a:t>Jogos bíblicos;</a:t>
            </a:r>
            <a:endParaRPr lang="pt-BR" sz="1600" dirty="0"/>
          </a:p>
          <a:p>
            <a:pPr marL="742950" lvl="1" indent="-285750">
              <a:buFont typeface="Wingdings" pitchFamily="2" charset="2"/>
              <a:buChar char="§"/>
            </a:pPr>
            <a:r>
              <a:rPr lang="pt-BR" dirty="0"/>
              <a:t>Brincadeiras.</a:t>
            </a:r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129876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" r="2392" b="3187"/>
          <a:stretch/>
        </p:blipFill>
        <p:spPr>
          <a:xfrm>
            <a:off x="0" y="0"/>
            <a:ext cx="8922774" cy="674136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142513" y="1196752"/>
            <a:ext cx="83899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87" r="25705" b="51627"/>
          <a:stretch/>
        </p:blipFill>
        <p:spPr>
          <a:xfrm>
            <a:off x="6713701" y="4461164"/>
            <a:ext cx="2430299" cy="2396836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0" y="0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/>
          <p:cNvSpPr/>
          <p:nvPr/>
        </p:nvSpPr>
        <p:spPr>
          <a:xfrm>
            <a:off x="395536" y="1844824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u="sng" dirty="0">
                <a:solidFill>
                  <a:schemeClr val="bg1"/>
                </a:solidFill>
                <a:latin typeface="Arial Black" pitchFamily="34" charset="0"/>
              </a:rPr>
              <a:t>TEMA</a:t>
            </a:r>
            <a:endParaRPr lang="pt-BR" sz="3200" dirty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pt-BR" sz="3200" b="1" dirty="0">
                <a:solidFill>
                  <a:schemeClr val="bg1"/>
                </a:solidFill>
              </a:rPr>
              <a:t>A PALAVRA COMO FONTE GENUÍNA DE AVIVAMENTO (HABACUQUE 3.2)</a:t>
            </a:r>
            <a:endParaRPr lang="pt-BR" sz="3200" dirty="0">
              <a:solidFill>
                <a:schemeClr val="bg1"/>
              </a:solidFill>
            </a:endParaRPr>
          </a:p>
          <a:p>
            <a:r>
              <a:rPr lang="pt-BR" sz="3200" dirty="0"/>
              <a:t> </a:t>
            </a:r>
          </a:p>
          <a:p>
            <a:pPr algn="ctr"/>
            <a:r>
              <a:rPr lang="pt-BR" sz="3200" u="sng" dirty="0">
                <a:solidFill>
                  <a:srgbClr val="FFFF00"/>
                </a:solidFill>
              </a:rPr>
              <a:t>SUBTEMA</a:t>
            </a:r>
            <a:endParaRPr lang="pt-BR" sz="3200" dirty="0">
              <a:solidFill>
                <a:srgbClr val="FFFF00"/>
              </a:solidFill>
            </a:endParaRPr>
          </a:p>
          <a:p>
            <a:r>
              <a:rPr lang="pt-BR" sz="3200" dirty="0">
                <a:solidFill>
                  <a:srgbClr val="FFFF00"/>
                </a:solidFill>
              </a:rPr>
              <a:t>EBD DINÂMICA – AGENTE PROVEDOR DE UM VERDADEIRO AVIVAMENTO</a:t>
            </a:r>
          </a:p>
          <a:p>
            <a:r>
              <a:rPr lang="pt-BR" sz="3200" i="1" dirty="0">
                <a:solidFill>
                  <a:schemeClr val="bg1"/>
                </a:solidFill>
              </a:rPr>
              <a:t>Como Melhorar Significativamente </a:t>
            </a:r>
            <a:endParaRPr lang="pt-BR" sz="3200" i="1" dirty="0" smtClean="0">
              <a:solidFill>
                <a:schemeClr val="bg1"/>
              </a:solidFill>
            </a:endParaRPr>
          </a:p>
          <a:p>
            <a:r>
              <a:rPr lang="pt-BR" sz="3200" i="1" dirty="0" smtClean="0">
                <a:solidFill>
                  <a:schemeClr val="bg1"/>
                </a:solidFill>
              </a:rPr>
              <a:t>Uma </a:t>
            </a:r>
            <a:r>
              <a:rPr lang="pt-BR" sz="3200" i="1" dirty="0">
                <a:solidFill>
                  <a:schemeClr val="bg1"/>
                </a:solidFill>
              </a:rPr>
              <a:t>EBD</a:t>
            </a:r>
            <a:endParaRPr lang="pt-B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3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754" r="25705" b="51627"/>
          <a:stretch/>
        </p:blipFill>
        <p:spPr>
          <a:xfrm>
            <a:off x="6713701" y="4866968"/>
            <a:ext cx="2430299" cy="199103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0" y="836712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pt-BR" sz="2800" b="1" dirty="0"/>
              <a:t>CONCLUSÃO</a:t>
            </a:r>
            <a:endParaRPr lang="pt-BR" sz="2800" dirty="0"/>
          </a:p>
        </p:txBody>
      </p:sp>
      <p:sp>
        <p:nvSpPr>
          <p:cNvPr id="3" name="Retângulo 2"/>
          <p:cNvSpPr/>
          <p:nvPr/>
        </p:nvSpPr>
        <p:spPr>
          <a:xfrm>
            <a:off x="323528" y="1443841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/>
              <a:t>Para termos uma Ebd dinâmica e bem participativa é preciso primeiramente ter consciência do relevante cargo que cada um ocupa na escola, que está prestando um serviço a Deus e teremos um corpo docente bem sólido e estruturado, tornando nossas Escolas uma fonte de avivamento.</a:t>
            </a:r>
          </a:p>
          <a:p>
            <a:r>
              <a:rPr lang="pt-BR" sz="2800" dirty="0"/>
              <a:t>Não é normal o cristão não gostar da EBD, pois ela é um departamento exclusivo que a igreja dispõe para o ensino sistemático da palavra de Deus. </a:t>
            </a:r>
          </a:p>
          <a:p>
            <a:r>
              <a:rPr lang="pt-BR" sz="2800" dirty="0"/>
              <a:t> </a:t>
            </a:r>
          </a:p>
          <a:p>
            <a:r>
              <a:rPr lang="pt-BR" sz="2800" dirty="0"/>
              <a:t>Então, que possamos fazer acontecer um </a:t>
            </a:r>
            <a:endParaRPr lang="pt-BR" sz="2800" dirty="0" smtClean="0"/>
          </a:p>
          <a:p>
            <a:r>
              <a:rPr lang="pt-BR" sz="2800" dirty="0" smtClean="0"/>
              <a:t>verdadeiro </a:t>
            </a:r>
            <a:r>
              <a:rPr lang="pt-BR" sz="2800" dirty="0"/>
              <a:t>e genuíno avivamento.</a:t>
            </a:r>
          </a:p>
        </p:txBody>
      </p:sp>
    </p:spTree>
    <p:extLst>
      <p:ext uri="{BB962C8B-B14F-4D97-AF65-F5344CB8AC3E}">
        <p14:creationId xmlns:p14="http://schemas.microsoft.com/office/powerpoint/2010/main" val="320663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6" y="908720"/>
            <a:ext cx="8964488" cy="588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9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87" r="25705" b="51627"/>
          <a:stretch/>
        </p:blipFill>
        <p:spPr>
          <a:xfrm>
            <a:off x="6713701" y="4461164"/>
            <a:ext cx="2430299" cy="2396836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/>
          <p:cNvSpPr/>
          <p:nvPr/>
        </p:nvSpPr>
        <p:spPr>
          <a:xfrm>
            <a:off x="179512" y="1352957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/>
              <a:t> Não temos dúvidas que a Palavra de Deus é fonte genuína de avivamento e que a mesma deve ser alvo de desejo dos cristãos. E é nesse aspecto que a EBD exerce um papel importante na promoção de um verdadeiro avivamento</a:t>
            </a:r>
          </a:p>
          <a:p>
            <a:endParaRPr lang="pt-BR" sz="2400" dirty="0" smtClean="0"/>
          </a:p>
          <a:p>
            <a:r>
              <a:rPr lang="pt-BR" sz="2400" dirty="0" smtClean="0"/>
              <a:t>Surge então, um dos objetivos fundamentais da EBD no estímulo desse avivamento, que é despertar no crente um desejo profundo pela Palavra de Deus. No entanto, esse desejo só será possível se tivermos uma Escola Bíblica ATRATIVA, bem estruturada e dinâmica, caso contrário, jamais conseguiremos tornar nossas </a:t>
            </a:r>
          </a:p>
          <a:p>
            <a:r>
              <a:rPr lang="pt-BR" sz="2400" dirty="0" err="1" smtClean="0"/>
              <a:t>EBD’s</a:t>
            </a:r>
            <a:r>
              <a:rPr lang="pt-BR" sz="2400" dirty="0" smtClean="0"/>
              <a:t> fontes de avivamento.</a:t>
            </a:r>
          </a:p>
          <a:p>
            <a:endParaRPr lang="pt-BR" sz="2400" dirty="0"/>
          </a:p>
        </p:txBody>
      </p:sp>
      <p:sp>
        <p:nvSpPr>
          <p:cNvPr id="3" name="Retângulo 2"/>
          <p:cNvSpPr/>
          <p:nvPr/>
        </p:nvSpPr>
        <p:spPr>
          <a:xfrm>
            <a:off x="0" y="839658"/>
            <a:ext cx="9143999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pt-BR" sz="2800" b="1" dirty="0" smtClean="0"/>
              <a:t>   INTRODUÇÃO 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59861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14860"/>
            <a:ext cx="8147679" cy="5310484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475" r="25705" b="51628"/>
          <a:stretch/>
        </p:blipFill>
        <p:spPr>
          <a:xfrm>
            <a:off x="6713701" y="4852218"/>
            <a:ext cx="2430299" cy="2005781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/>
          <p:cNvSpPr/>
          <p:nvPr/>
        </p:nvSpPr>
        <p:spPr>
          <a:xfrm>
            <a:off x="0" y="852903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pt-BR" sz="2800" b="1" dirty="0" smtClean="0"/>
              <a:t>   ALGUMAS </a:t>
            </a:r>
            <a:r>
              <a:rPr lang="pt-BR" sz="2800" b="1" dirty="0" smtClean="0"/>
              <a:t>PESQUISAS: ENQUETE 01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127505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37569"/>
            <a:ext cx="7749338" cy="5487775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87" r="25705" b="51627"/>
          <a:stretch/>
        </p:blipFill>
        <p:spPr>
          <a:xfrm>
            <a:off x="6713701" y="4461164"/>
            <a:ext cx="2430299" cy="2396836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/>
          <p:cNvSpPr/>
          <p:nvPr/>
        </p:nvSpPr>
        <p:spPr>
          <a:xfrm>
            <a:off x="0" y="852903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pt-BR" sz="2800" b="1" dirty="0" smtClean="0"/>
              <a:t>   ALGUMAS </a:t>
            </a:r>
            <a:r>
              <a:rPr lang="pt-BR" sz="2800" b="1" dirty="0" smtClean="0"/>
              <a:t>PESQUISAS: ENQUETE 02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180510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87" r="25705" b="51627"/>
          <a:stretch/>
        </p:blipFill>
        <p:spPr>
          <a:xfrm>
            <a:off x="6713701" y="4461164"/>
            <a:ext cx="2430299" cy="2396836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/>
          <p:cNvSpPr/>
          <p:nvPr/>
        </p:nvSpPr>
        <p:spPr>
          <a:xfrm>
            <a:off x="204624" y="1538783"/>
            <a:ext cx="8615848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dirty="0" smtClean="0"/>
              <a:t>Evasão </a:t>
            </a:r>
            <a:r>
              <a:rPr lang="pt-BR" sz="2800" dirty="0"/>
              <a:t>escolar  ocorre quando o aluno deixa de frequentar a escola e fica caracterizado o abandono escolar, e historicamente é um dos tópicos que fazem parte dos debates e análises sobre a educação pública. </a:t>
            </a:r>
          </a:p>
          <a:p>
            <a:r>
              <a:rPr lang="pt-BR" sz="2800" dirty="0"/>
              <a:t> </a:t>
            </a:r>
          </a:p>
          <a:p>
            <a:pPr algn="ctr"/>
            <a:r>
              <a:rPr lang="pt-BR" sz="3200" u="sng" dirty="0" smtClean="0"/>
              <a:t>VÁRIOS FATORES PODEM OCASIONAR A EVASÃO ESCOLAR. DENTRE ELES: </a:t>
            </a:r>
          </a:p>
          <a:p>
            <a:pPr marL="457200" lvl="0" indent="-457200">
              <a:buFont typeface="Wingdings" pitchFamily="2" charset="2"/>
              <a:buChar char="§"/>
            </a:pPr>
            <a:r>
              <a:rPr lang="pt-BR" sz="2600" b="1" dirty="0" smtClean="0"/>
              <a:t>Ensino </a:t>
            </a:r>
            <a:r>
              <a:rPr lang="pt-BR" sz="2600" b="1" dirty="0"/>
              <a:t>mal aplicado</a:t>
            </a:r>
            <a:r>
              <a:rPr lang="pt-BR" sz="2600" dirty="0"/>
              <a:t> por meio de metodologias inadequadas;</a:t>
            </a:r>
          </a:p>
          <a:p>
            <a:pPr marL="457200" lvl="0" indent="-457200">
              <a:buFont typeface="Wingdings" pitchFamily="2" charset="2"/>
              <a:buChar char="§"/>
            </a:pPr>
            <a:r>
              <a:rPr lang="pt-BR" sz="2600" b="1" dirty="0"/>
              <a:t>Professores mal preparados;</a:t>
            </a:r>
            <a:endParaRPr lang="pt-BR" sz="2600" dirty="0"/>
          </a:p>
          <a:p>
            <a:pPr marL="457200" lvl="0" indent="-457200">
              <a:buFont typeface="Wingdings" pitchFamily="2" charset="2"/>
              <a:buChar char="§"/>
            </a:pPr>
            <a:r>
              <a:rPr lang="pt-BR" sz="2600" b="1" dirty="0"/>
              <a:t>Problemas OUTROS</a:t>
            </a:r>
            <a:r>
              <a:rPr lang="pt-BR" sz="2600" dirty="0"/>
              <a:t>: socioeconômico ou de </a:t>
            </a:r>
            <a:endParaRPr lang="pt-BR" sz="2600" dirty="0" smtClean="0"/>
          </a:p>
          <a:p>
            <a:pPr lvl="0"/>
            <a:r>
              <a:rPr lang="pt-BR" sz="2600" dirty="0" smtClean="0"/>
              <a:t>ordem </a:t>
            </a:r>
            <a:r>
              <a:rPr lang="pt-BR" sz="2600" dirty="0"/>
              <a:t>espiritual. </a:t>
            </a:r>
          </a:p>
        </p:txBody>
      </p:sp>
      <p:sp>
        <p:nvSpPr>
          <p:cNvPr id="3" name="Retângulo 2"/>
          <p:cNvSpPr/>
          <p:nvPr/>
        </p:nvSpPr>
        <p:spPr>
          <a:xfrm>
            <a:off x="0" y="823717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pt-BR" sz="2800" b="1" dirty="0" smtClean="0"/>
              <a:t>  O </a:t>
            </a:r>
            <a:r>
              <a:rPr lang="pt-BR" sz="2800" b="1" dirty="0"/>
              <a:t>PROBLEMA DA EVASÃO ESCOLAR</a:t>
            </a:r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112741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87" r="25705" b="51627"/>
          <a:stretch/>
        </p:blipFill>
        <p:spPr>
          <a:xfrm>
            <a:off x="6713701" y="4461164"/>
            <a:ext cx="2430299" cy="2396836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/>
          <p:cNvSpPr/>
          <p:nvPr/>
        </p:nvSpPr>
        <p:spPr>
          <a:xfrm>
            <a:off x="0" y="836712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pt-BR" sz="2800" b="1" dirty="0" smtClean="0"/>
              <a:t>   HORÁRIO </a:t>
            </a:r>
            <a:r>
              <a:rPr lang="pt-BR" sz="2800" b="1" dirty="0"/>
              <a:t>DE FUNCIONAMENTO DA EBD</a:t>
            </a:r>
            <a:endParaRPr lang="pt-BR" sz="2800" dirty="0"/>
          </a:p>
        </p:txBody>
      </p:sp>
      <p:sp>
        <p:nvSpPr>
          <p:cNvPr id="4" name="Retângulo 3"/>
          <p:cNvSpPr/>
          <p:nvPr/>
        </p:nvSpPr>
        <p:spPr>
          <a:xfrm>
            <a:off x="210722" y="1266480"/>
            <a:ext cx="85377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/>
              <a:t>Invocar aqui dois princípios bíblicos estabelecidos em 1 Coríntios 14.40: </a:t>
            </a:r>
            <a:r>
              <a:rPr lang="pt-BR" sz="2400" b="1" dirty="0"/>
              <a:t>Decência</a:t>
            </a:r>
            <a:r>
              <a:rPr lang="pt-BR" sz="2400" dirty="0"/>
              <a:t> e </a:t>
            </a:r>
            <a:r>
              <a:rPr lang="pt-BR" sz="2400" b="1" dirty="0"/>
              <a:t>Ordem</a:t>
            </a:r>
            <a:r>
              <a:rPr lang="pt-BR" sz="2400" dirty="0"/>
              <a:t>. </a:t>
            </a:r>
          </a:p>
        </p:txBody>
      </p:sp>
      <p:sp>
        <p:nvSpPr>
          <p:cNvPr id="5" name="Retângulo 4"/>
          <p:cNvSpPr/>
          <p:nvPr/>
        </p:nvSpPr>
        <p:spPr>
          <a:xfrm>
            <a:off x="179512" y="2132856"/>
            <a:ext cx="83587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O horário de funcionamento</a:t>
            </a:r>
            <a:r>
              <a:rPr lang="pt-BR" sz="2400" dirty="0"/>
              <a:t> da EBD é das 8:30h as 10:30h, </a:t>
            </a:r>
            <a:r>
              <a:rPr lang="pt-BR" sz="2400" dirty="0" smtClean="0"/>
              <a:t>obedecendo </a:t>
            </a:r>
            <a:r>
              <a:rPr lang="pt-BR" sz="2400" dirty="0"/>
              <a:t>a seguinte liturgia</a:t>
            </a:r>
            <a:r>
              <a:rPr lang="pt-BR" sz="2400" dirty="0" smtClean="0"/>
              <a:t>:</a:t>
            </a:r>
          </a:p>
          <a:p>
            <a:pPr marL="357188" lvl="1" indent="11113">
              <a:buFont typeface="Wingdings" pitchFamily="2" charset="2"/>
              <a:buChar char="§"/>
            </a:pPr>
            <a:r>
              <a:rPr lang="pt-BR" sz="2400" u="sng" dirty="0" smtClean="0"/>
              <a:t>Momento </a:t>
            </a:r>
            <a:r>
              <a:rPr lang="pt-BR" sz="2400" u="sng" dirty="0"/>
              <a:t>devocional</a:t>
            </a:r>
            <a:r>
              <a:rPr lang="pt-BR" sz="2400" dirty="0"/>
              <a:t> – oração, louvor e leitura bíblica;</a:t>
            </a:r>
          </a:p>
          <a:p>
            <a:pPr marL="357188" lvl="1" indent="11113">
              <a:buFont typeface="Wingdings" pitchFamily="2" charset="2"/>
              <a:buChar char="§"/>
            </a:pPr>
            <a:r>
              <a:rPr lang="pt-BR" sz="2400" u="sng" dirty="0"/>
              <a:t>Momento da aula</a:t>
            </a:r>
            <a:r>
              <a:rPr lang="pt-BR" sz="2400" dirty="0"/>
              <a:t> – ministração da lição (duração de no mínimo 60min – 50%);</a:t>
            </a:r>
          </a:p>
          <a:p>
            <a:pPr marL="357188" lvl="1" indent="11113">
              <a:buFont typeface="Wingdings" pitchFamily="2" charset="2"/>
              <a:buChar char="§"/>
            </a:pPr>
            <a:r>
              <a:rPr lang="pt-BR" sz="2400" u="sng" dirty="0" smtClean="0"/>
              <a:t>Conclusão </a:t>
            </a:r>
            <a:r>
              <a:rPr lang="pt-BR" sz="2400" u="sng" dirty="0"/>
              <a:t>da EBD</a:t>
            </a:r>
            <a:r>
              <a:rPr lang="pt-BR" sz="2400" dirty="0"/>
              <a:t> – leitura do relatório, e considerações finais feitas pelo superintendente, dirigente ou pastor da igreja, desde que não ultrapasse o horário estabelecido</a:t>
            </a:r>
            <a:r>
              <a:rPr lang="pt-BR" sz="2400" dirty="0" smtClean="0"/>
              <a:t>.</a:t>
            </a:r>
          </a:p>
          <a:p>
            <a:pPr marL="357188" lvl="1"/>
            <a:r>
              <a:rPr lang="pt-BR" sz="2400" dirty="0" smtClean="0"/>
              <a:t> </a:t>
            </a:r>
            <a:endParaRPr lang="pt-BR" sz="2400" dirty="0"/>
          </a:p>
          <a:p>
            <a:r>
              <a:rPr lang="pt-BR" sz="2400" b="1" dirty="0"/>
              <a:t>Pode acontecer algum outro trabalho nesse horário? </a:t>
            </a:r>
            <a:endParaRPr lang="pt-BR" sz="2400" b="1" dirty="0" smtClean="0"/>
          </a:p>
          <a:p>
            <a:r>
              <a:rPr lang="pt-BR" sz="2400" dirty="0" smtClean="0"/>
              <a:t>Somente </a:t>
            </a:r>
            <a:r>
              <a:rPr lang="pt-BR" sz="2400" dirty="0"/>
              <a:t>se for geral ou autorizado pelo Diretor Geral.</a:t>
            </a:r>
          </a:p>
        </p:txBody>
      </p:sp>
    </p:spTree>
    <p:extLst>
      <p:ext uri="{BB962C8B-B14F-4D97-AF65-F5344CB8AC3E}">
        <p14:creationId xmlns:p14="http://schemas.microsoft.com/office/powerpoint/2010/main" val="123196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87" r="25705" b="51627"/>
          <a:stretch/>
        </p:blipFill>
        <p:spPr>
          <a:xfrm>
            <a:off x="6713701" y="4461164"/>
            <a:ext cx="2430299" cy="2396836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79512" y="-99392"/>
            <a:ext cx="83899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Encontro Pedagógico-2015</a:t>
            </a:r>
            <a:endParaRPr lang="pt-B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20688"/>
            <a:ext cx="9144000" cy="203029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/>
          <p:cNvSpPr/>
          <p:nvPr/>
        </p:nvSpPr>
        <p:spPr>
          <a:xfrm>
            <a:off x="0" y="823717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 smtClean="0"/>
              <a:t> ESTRUTURA </a:t>
            </a:r>
            <a:r>
              <a:rPr lang="pt-BR" sz="2800" b="1" dirty="0"/>
              <a:t>FUNCIONAL DA EBD – ORGANOGRAMA </a:t>
            </a:r>
            <a:endParaRPr lang="pt-BR" sz="2800" dirty="0"/>
          </a:p>
        </p:txBody>
      </p:sp>
      <p:sp>
        <p:nvSpPr>
          <p:cNvPr id="6" name="Retângulo 5"/>
          <p:cNvSpPr/>
          <p:nvPr/>
        </p:nvSpPr>
        <p:spPr>
          <a:xfrm>
            <a:off x="199442" y="1321843"/>
            <a:ext cx="8549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Wingdings" pitchFamily="2" charset="2"/>
              <a:buChar char="§"/>
            </a:pPr>
            <a:r>
              <a:rPr lang="pt-BR" sz="2400" b="1" dirty="0"/>
              <a:t>Docente</a:t>
            </a:r>
            <a:r>
              <a:rPr lang="pt-BR" sz="2400" dirty="0"/>
              <a:t> - referente ao ensino ou àquele que ensina.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pt-BR" sz="2400" b="1" dirty="0" smtClean="0"/>
              <a:t>Discente</a:t>
            </a:r>
            <a:r>
              <a:rPr lang="pt-BR" sz="2400" dirty="0" smtClean="0"/>
              <a:t> </a:t>
            </a:r>
            <a:r>
              <a:rPr lang="pt-BR" sz="2400" dirty="0"/>
              <a:t>- que está a aprender alguma coisa.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19" y="2152840"/>
            <a:ext cx="4948380" cy="4516520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5181007" y="1916832"/>
            <a:ext cx="378348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Existe uma</a:t>
            </a:r>
          </a:p>
          <a:p>
            <a:pPr algn="ctr"/>
            <a:r>
              <a:rPr lang="pt-B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relação</a:t>
            </a:r>
          </a:p>
          <a:p>
            <a:pPr algn="ctr"/>
            <a:r>
              <a:rPr lang="pt-B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de mútua </a:t>
            </a:r>
          </a:p>
          <a:p>
            <a:pPr algn="ctr"/>
            <a:r>
              <a:rPr lang="pt-B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dependência </a:t>
            </a:r>
            <a:endParaRPr lang="pt-BR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6227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o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ux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603</TotalTime>
  <Words>1047</Words>
  <Application>Microsoft Office PowerPoint</Application>
  <PresentationFormat>Apresentação na tela (4:3)</PresentationFormat>
  <Paragraphs>150</Paragraphs>
  <Slides>20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20</vt:i4>
      </vt:variant>
    </vt:vector>
  </HeadingPairs>
  <TitlesOfParts>
    <vt:vector size="22" baseType="lpstr">
      <vt:lpstr>Fluxo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valdinar viana</dc:creator>
  <cp:lastModifiedBy>valdinar viana</cp:lastModifiedBy>
  <cp:revision>77</cp:revision>
  <dcterms:created xsi:type="dcterms:W3CDTF">2014-03-25T23:35:12Z</dcterms:created>
  <dcterms:modified xsi:type="dcterms:W3CDTF">2015-09-26T14:38:29Z</dcterms:modified>
</cp:coreProperties>
</file>